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57" r:id="rId3"/>
    <p:sldId id="258" r:id="rId4"/>
    <p:sldId id="263" r:id="rId5"/>
    <p:sldId id="264" r:id="rId6"/>
    <p:sldId id="259" r:id="rId7"/>
    <p:sldId id="265" r:id="rId8"/>
    <p:sldId id="260" r:id="rId9"/>
    <p:sldId id="277" r:id="rId10"/>
    <p:sldId id="276" r:id="rId11"/>
    <p:sldId id="271" r:id="rId12"/>
    <p:sldId id="266" r:id="rId13"/>
    <p:sldId id="278" r:id="rId14"/>
    <p:sldId id="275" r:id="rId15"/>
    <p:sldId id="261" r:id="rId16"/>
    <p:sldId id="267" r:id="rId17"/>
    <p:sldId id="273" r:id="rId18"/>
    <p:sldId id="268" r:id="rId19"/>
    <p:sldId id="270" r:id="rId20"/>
    <p:sldId id="269" r:id="rId21"/>
    <p:sldId id="262" r:id="rId22"/>
    <p:sldId id="272" r:id="rId23"/>
    <p:sldId id="279" r:id="rId24"/>
    <p:sldId id="280" r:id="rId25"/>
    <p:sldId id="284" r:id="rId26"/>
    <p:sldId id="282" r:id="rId27"/>
    <p:sldId id="28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FCC99"/>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6357" autoAdjust="0"/>
  </p:normalViewPr>
  <p:slideViewPr>
    <p:cSldViewPr snapToGrid="0">
      <p:cViewPr>
        <p:scale>
          <a:sx n="114" d="100"/>
          <a:sy n="114" d="100"/>
        </p:scale>
        <p:origin x="60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png"/><Relationship Id="rId12" Type="http://schemas.openxmlformats.org/officeDocument/2006/relationships/image" Target="../media/image29.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28.png"/><Relationship Id="rId5" Type="http://schemas.openxmlformats.org/officeDocument/2006/relationships/image" Target="../media/image24.png"/><Relationship Id="rId10" Type="http://schemas.openxmlformats.org/officeDocument/2006/relationships/image" Target="../media/image27.svg"/><Relationship Id="rId4" Type="http://schemas.openxmlformats.org/officeDocument/2006/relationships/image" Target="../media/image23.svg"/><Relationship Id="rId9" Type="http://schemas.openxmlformats.org/officeDocument/2006/relationships/image" Target="../media/image26.png"/><Relationship Id="rId14" Type="http://schemas.openxmlformats.org/officeDocument/2006/relationships/image" Target="../media/image31.svg"/></Relationships>
</file>

<file path=ppt/diagrams/_rels/data6.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png"/><Relationship Id="rId12" Type="http://schemas.openxmlformats.org/officeDocument/2006/relationships/image" Target="../media/image29.sv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11" Type="http://schemas.openxmlformats.org/officeDocument/2006/relationships/image" Target="../media/image28.png"/><Relationship Id="rId5" Type="http://schemas.openxmlformats.org/officeDocument/2006/relationships/image" Target="../media/image24.png"/><Relationship Id="rId10" Type="http://schemas.openxmlformats.org/officeDocument/2006/relationships/image" Target="../media/image27.svg"/><Relationship Id="rId4" Type="http://schemas.openxmlformats.org/officeDocument/2006/relationships/image" Target="../media/image23.svg"/><Relationship Id="rId9" Type="http://schemas.openxmlformats.org/officeDocument/2006/relationships/image" Target="../media/image26.png"/><Relationship Id="rId1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9B8A0B-3634-4B7C-86C2-09C30BB3110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F14D9B2A-0FBE-4112-BB8F-5FF104B6593A}">
      <dgm:prSet/>
      <dgm:spPr/>
      <dgm:t>
        <a:bodyPr/>
        <a:lstStyle/>
        <a:p>
          <a:r>
            <a:rPr lang="en-US" dirty="0"/>
            <a:t>We studied a data set of top grossing movies from 2008-2018 to determine correlation factors that contribute to overall gross earnings.  </a:t>
          </a:r>
        </a:p>
      </dgm:t>
    </dgm:pt>
    <dgm:pt modelId="{33FE01E0-2055-4DFC-B170-3FFBBAAB8F2E}" type="parTrans" cxnId="{4466D1D9-A7F0-439E-BAEB-1588EB267488}">
      <dgm:prSet/>
      <dgm:spPr/>
      <dgm:t>
        <a:bodyPr/>
        <a:lstStyle/>
        <a:p>
          <a:endParaRPr lang="en-US"/>
        </a:p>
      </dgm:t>
    </dgm:pt>
    <dgm:pt modelId="{7AB03072-DE17-4E13-A7B1-E620430340FE}" type="sibTrans" cxnId="{4466D1D9-A7F0-439E-BAEB-1588EB267488}">
      <dgm:prSet/>
      <dgm:spPr/>
      <dgm:t>
        <a:bodyPr/>
        <a:lstStyle/>
        <a:p>
          <a:endParaRPr lang="en-US"/>
        </a:p>
      </dgm:t>
    </dgm:pt>
    <dgm:pt modelId="{EAF049B3-1A22-4610-91D0-F5D407BFBC9E}">
      <dgm:prSet/>
      <dgm:spPr/>
      <dgm:t>
        <a:bodyPr/>
        <a:lstStyle/>
        <a:p>
          <a:r>
            <a:rPr lang="en-US" dirty="0"/>
            <a:t>1. Are there any recurring themes of the plots of the highest grossing movies 2008-2018?</a:t>
          </a:r>
        </a:p>
      </dgm:t>
    </dgm:pt>
    <dgm:pt modelId="{5B90E7D3-1190-45B9-A573-1E6C29903661}" type="parTrans" cxnId="{90F3F123-96BC-478C-A7C2-3D0F1993A03C}">
      <dgm:prSet/>
      <dgm:spPr/>
      <dgm:t>
        <a:bodyPr/>
        <a:lstStyle/>
        <a:p>
          <a:endParaRPr lang="en-US"/>
        </a:p>
      </dgm:t>
    </dgm:pt>
    <dgm:pt modelId="{23096267-B179-422A-904E-592F88B76696}" type="sibTrans" cxnId="{90F3F123-96BC-478C-A7C2-3D0F1993A03C}">
      <dgm:prSet/>
      <dgm:spPr/>
      <dgm:t>
        <a:bodyPr/>
        <a:lstStyle/>
        <a:p>
          <a:endParaRPr lang="en-US"/>
        </a:p>
      </dgm:t>
    </dgm:pt>
    <dgm:pt modelId="{FF4130AD-2DC4-4B65-B61F-5C71EE2C571B}">
      <dgm:prSet/>
      <dgm:spPr/>
      <dgm:t>
        <a:bodyPr/>
        <a:lstStyle/>
        <a:p>
          <a:r>
            <a:rPr lang="en-US" dirty="0"/>
            <a:t>2. What actors and films returned the highest total worldwide gross movie sales?</a:t>
          </a:r>
        </a:p>
      </dgm:t>
    </dgm:pt>
    <dgm:pt modelId="{836E5166-32A4-4E5C-A564-B4DE0EA1856E}" type="parTrans" cxnId="{9D37750F-6263-490D-83AD-1FE9F8D35C7A}">
      <dgm:prSet/>
      <dgm:spPr/>
      <dgm:t>
        <a:bodyPr/>
        <a:lstStyle/>
        <a:p>
          <a:endParaRPr lang="en-US"/>
        </a:p>
      </dgm:t>
    </dgm:pt>
    <dgm:pt modelId="{25325DC9-43DD-4F0D-8C32-0B8030844081}" type="sibTrans" cxnId="{9D37750F-6263-490D-83AD-1FE9F8D35C7A}">
      <dgm:prSet/>
      <dgm:spPr/>
      <dgm:t>
        <a:bodyPr/>
        <a:lstStyle/>
        <a:p>
          <a:endParaRPr lang="en-US"/>
        </a:p>
      </dgm:t>
    </dgm:pt>
    <dgm:pt modelId="{D63C99C6-8C5B-418B-A888-DFC468FBD5AD}">
      <dgm:prSet/>
      <dgm:spPr/>
      <dgm:t>
        <a:bodyPr/>
        <a:lstStyle/>
        <a:p>
          <a:r>
            <a:rPr lang="en-US" dirty="0"/>
            <a:t>3. What is the correlation between IMDB and Metacritic ratings and profitability?</a:t>
          </a:r>
        </a:p>
      </dgm:t>
    </dgm:pt>
    <dgm:pt modelId="{5670966B-E8B3-4467-81B6-39143D8C4219}" type="parTrans" cxnId="{C77505B7-754A-486C-A43B-A75F110C26CF}">
      <dgm:prSet/>
      <dgm:spPr/>
      <dgm:t>
        <a:bodyPr/>
        <a:lstStyle/>
        <a:p>
          <a:endParaRPr lang="en-US"/>
        </a:p>
      </dgm:t>
    </dgm:pt>
    <dgm:pt modelId="{1C09DCBB-370B-4115-81DB-7033EEEB3A5C}" type="sibTrans" cxnId="{C77505B7-754A-486C-A43B-A75F110C26CF}">
      <dgm:prSet/>
      <dgm:spPr/>
      <dgm:t>
        <a:bodyPr/>
        <a:lstStyle/>
        <a:p>
          <a:endParaRPr lang="en-US"/>
        </a:p>
      </dgm:t>
    </dgm:pt>
    <dgm:pt modelId="{76345100-CA57-4E92-AF6E-007870A6D773}">
      <dgm:prSet/>
      <dgm:spPr/>
      <dgm:t>
        <a:bodyPr/>
        <a:lstStyle/>
        <a:p>
          <a:r>
            <a:rPr lang="en-US" dirty="0"/>
            <a:t>4. What are the most profitable genres of each year?</a:t>
          </a:r>
        </a:p>
      </dgm:t>
    </dgm:pt>
    <dgm:pt modelId="{ED192DEB-ECF6-4A13-9568-6FA73310979E}" type="parTrans" cxnId="{7B0CAB21-DE88-4A7A-8923-58335D07FF71}">
      <dgm:prSet/>
      <dgm:spPr/>
      <dgm:t>
        <a:bodyPr/>
        <a:lstStyle/>
        <a:p>
          <a:endParaRPr lang="en-US"/>
        </a:p>
      </dgm:t>
    </dgm:pt>
    <dgm:pt modelId="{57CD4C20-6521-4160-9721-96E7488E4F02}" type="sibTrans" cxnId="{7B0CAB21-DE88-4A7A-8923-58335D07FF71}">
      <dgm:prSet/>
      <dgm:spPr/>
      <dgm:t>
        <a:bodyPr/>
        <a:lstStyle/>
        <a:p>
          <a:endParaRPr lang="en-US"/>
        </a:p>
      </dgm:t>
    </dgm:pt>
    <dgm:pt modelId="{64492742-319C-4C6A-AFE8-74582A2E2B85}" type="pres">
      <dgm:prSet presAssocID="{1C9B8A0B-3634-4B7C-86C2-09C30BB3110D}" presName="linear" presStyleCnt="0">
        <dgm:presLayoutVars>
          <dgm:animLvl val="lvl"/>
          <dgm:resizeHandles val="exact"/>
        </dgm:presLayoutVars>
      </dgm:prSet>
      <dgm:spPr/>
    </dgm:pt>
    <dgm:pt modelId="{F95BC05F-18D9-4EE6-8594-EB0B98D0CED0}" type="pres">
      <dgm:prSet presAssocID="{F14D9B2A-0FBE-4112-BB8F-5FF104B6593A}" presName="parentText" presStyleLbl="node1" presStyleIdx="0" presStyleCnt="5">
        <dgm:presLayoutVars>
          <dgm:chMax val="0"/>
          <dgm:bulletEnabled val="1"/>
        </dgm:presLayoutVars>
      </dgm:prSet>
      <dgm:spPr/>
    </dgm:pt>
    <dgm:pt modelId="{7B8A9352-3F0A-4535-A630-4086D96456A8}" type="pres">
      <dgm:prSet presAssocID="{7AB03072-DE17-4E13-A7B1-E620430340FE}" presName="spacer" presStyleCnt="0"/>
      <dgm:spPr/>
    </dgm:pt>
    <dgm:pt modelId="{7E4999EC-6B18-46DE-B59C-BCE2010B0743}" type="pres">
      <dgm:prSet presAssocID="{EAF049B3-1A22-4610-91D0-F5D407BFBC9E}" presName="parentText" presStyleLbl="node1" presStyleIdx="1" presStyleCnt="5">
        <dgm:presLayoutVars>
          <dgm:chMax val="0"/>
          <dgm:bulletEnabled val="1"/>
        </dgm:presLayoutVars>
      </dgm:prSet>
      <dgm:spPr/>
    </dgm:pt>
    <dgm:pt modelId="{305FC388-E0D6-4459-859F-E25319244A37}" type="pres">
      <dgm:prSet presAssocID="{23096267-B179-422A-904E-592F88B76696}" presName="spacer" presStyleCnt="0"/>
      <dgm:spPr/>
    </dgm:pt>
    <dgm:pt modelId="{F81B8805-72D8-44C9-8CD5-EBA1DC665289}" type="pres">
      <dgm:prSet presAssocID="{FF4130AD-2DC4-4B65-B61F-5C71EE2C571B}" presName="parentText" presStyleLbl="node1" presStyleIdx="2" presStyleCnt="5">
        <dgm:presLayoutVars>
          <dgm:chMax val="0"/>
          <dgm:bulletEnabled val="1"/>
        </dgm:presLayoutVars>
      </dgm:prSet>
      <dgm:spPr/>
    </dgm:pt>
    <dgm:pt modelId="{6DD7609B-9663-45F5-AEF5-9B46F800C833}" type="pres">
      <dgm:prSet presAssocID="{25325DC9-43DD-4F0D-8C32-0B8030844081}" presName="spacer" presStyleCnt="0"/>
      <dgm:spPr/>
    </dgm:pt>
    <dgm:pt modelId="{9ECAD2C4-7E04-4332-B9DC-DF391A71BE8E}" type="pres">
      <dgm:prSet presAssocID="{D63C99C6-8C5B-418B-A888-DFC468FBD5AD}" presName="parentText" presStyleLbl="node1" presStyleIdx="3" presStyleCnt="5">
        <dgm:presLayoutVars>
          <dgm:chMax val="0"/>
          <dgm:bulletEnabled val="1"/>
        </dgm:presLayoutVars>
      </dgm:prSet>
      <dgm:spPr/>
    </dgm:pt>
    <dgm:pt modelId="{C261EC87-95A1-4130-8198-80ABF164B5AE}" type="pres">
      <dgm:prSet presAssocID="{1C09DCBB-370B-4115-81DB-7033EEEB3A5C}" presName="spacer" presStyleCnt="0"/>
      <dgm:spPr/>
    </dgm:pt>
    <dgm:pt modelId="{F1A733E8-B517-4761-9459-78BEA93C860B}" type="pres">
      <dgm:prSet presAssocID="{76345100-CA57-4E92-AF6E-007870A6D773}" presName="parentText" presStyleLbl="node1" presStyleIdx="4" presStyleCnt="5">
        <dgm:presLayoutVars>
          <dgm:chMax val="0"/>
          <dgm:bulletEnabled val="1"/>
        </dgm:presLayoutVars>
      </dgm:prSet>
      <dgm:spPr/>
    </dgm:pt>
  </dgm:ptLst>
  <dgm:cxnLst>
    <dgm:cxn modelId="{9D37750F-6263-490D-83AD-1FE9F8D35C7A}" srcId="{1C9B8A0B-3634-4B7C-86C2-09C30BB3110D}" destId="{FF4130AD-2DC4-4B65-B61F-5C71EE2C571B}" srcOrd="2" destOrd="0" parTransId="{836E5166-32A4-4E5C-A564-B4DE0EA1856E}" sibTransId="{25325DC9-43DD-4F0D-8C32-0B8030844081}"/>
    <dgm:cxn modelId="{74C33D1D-1917-4EC7-8F63-3759641AD629}" type="presOf" srcId="{EAF049B3-1A22-4610-91D0-F5D407BFBC9E}" destId="{7E4999EC-6B18-46DE-B59C-BCE2010B0743}" srcOrd="0" destOrd="0" presId="urn:microsoft.com/office/officeart/2005/8/layout/vList2"/>
    <dgm:cxn modelId="{7B0CAB21-DE88-4A7A-8923-58335D07FF71}" srcId="{1C9B8A0B-3634-4B7C-86C2-09C30BB3110D}" destId="{76345100-CA57-4E92-AF6E-007870A6D773}" srcOrd="4" destOrd="0" parTransId="{ED192DEB-ECF6-4A13-9568-6FA73310979E}" sibTransId="{57CD4C20-6521-4160-9721-96E7488E4F02}"/>
    <dgm:cxn modelId="{90F3F123-96BC-478C-A7C2-3D0F1993A03C}" srcId="{1C9B8A0B-3634-4B7C-86C2-09C30BB3110D}" destId="{EAF049B3-1A22-4610-91D0-F5D407BFBC9E}" srcOrd="1" destOrd="0" parTransId="{5B90E7D3-1190-45B9-A573-1E6C29903661}" sibTransId="{23096267-B179-422A-904E-592F88B76696}"/>
    <dgm:cxn modelId="{EBD99126-CEE9-4A7B-A604-6AF0470A71AC}" type="presOf" srcId="{F14D9B2A-0FBE-4112-BB8F-5FF104B6593A}" destId="{F95BC05F-18D9-4EE6-8594-EB0B98D0CED0}" srcOrd="0" destOrd="0" presId="urn:microsoft.com/office/officeart/2005/8/layout/vList2"/>
    <dgm:cxn modelId="{4B9C0D58-524C-4298-81B7-4BFE276A870A}" type="presOf" srcId="{1C9B8A0B-3634-4B7C-86C2-09C30BB3110D}" destId="{64492742-319C-4C6A-AFE8-74582A2E2B85}" srcOrd="0" destOrd="0" presId="urn:microsoft.com/office/officeart/2005/8/layout/vList2"/>
    <dgm:cxn modelId="{8BFE318B-D7CC-4A5C-81D3-3831C76B007F}" type="presOf" srcId="{76345100-CA57-4E92-AF6E-007870A6D773}" destId="{F1A733E8-B517-4761-9459-78BEA93C860B}" srcOrd="0" destOrd="0" presId="urn:microsoft.com/office/officeart/2005/8/layout/vList2"/>
    <dgm:cxn modelId="{500DD09C-82D5-43A1-9969-45A8B79C4F26}" type="presOf" srcId="{FF4130AD-2DC4-4B65-B61F-5C71EE2C571B}" destId="{F81B8805-72D8-44C9-8CD5-EBA1DC665289}" srcOrd="0" destOrd="0" presId="urn:microsoft.com/office/officeart/2005/8/layout/vList2"/>
    <dgm:cxn modelId="{C77505B7-754A-486C-A43B-A75F110C26CF}" srcId="{1C9B8A0B-3634-4B7C-86C2-09C30BB3110D}" destId="{D63C99C6-8C5B-418B-A888-DFC468FBD5AD}" srcOrd="3" destOrd="0" parTransId="{5670966B-E8B3-4467-81B6-39143D8C4219}" sibTransId="{1C09DCBB-370B-4115-81DB-7033EEEB3A5C}"/>
    <dgm:cxn modelId="{72B660BA-92FD-4587-9325-92A2F31D41DE}" type="presOf" srcId="{D63C99C6-8C5B-418B-A888-DFC468FBD5AD}" destId="{9ECAD2C4-7E04-4332-B9DC-DF391A71BE8E}" srcOrd="0" destOrd="0" presId="urn:microsoft.com/office/officeart/2005/8/layout/vList2"/>
    <dgm:cxn modelId="{4466D1D9-A7F0-439E-BAEB-1588EB267488}" srcId="{1C9B8A0B-3634-4B7C-86C2-09C30BB3110D}" destId="{F14D9B2A-0FBE-4112-BB8F-5FF104B6593A}" srcOrd="0" destOrd="0" parTransId="{33FE01E0-2055-4DFC-B170-3FFBBAAB8F2E}" sibTransId="{7AB03072-DE17-4E13-A7B1-E620430340FE}"/>
    <dgm:cxn modelId="{412B4010-8F34-4583-BDDE-F4D0200F7D48}" type="presParOf" srcId="{64492742-319C-4C6A-AFE8-74582A2E2B85}" destId="{F95BC05F-18D9-4EE6-8594-EB0B98D0CED0}" srcOrd="0" destOrd="0" presId="urn:microsoft.com/office/officeart/2005/8/layout/vList2"/>
    <dgm:cxn modelId="{77630502-870A-45B4-BD9D-53960E4B58FC}" type="presParOf" srcId="{64492742-319C-4C6A-AFE8-74582A2E2B85}" destId="{7B8A9352-3F0A-4535-A630-4086D96456A8}" srcOrd="1" destOrd="0" presId="urn:microsoft.com/office/officeart/2005/8/layout/vList2"/>
    <dgm:cxn modelId="{08F158ED-3507-489A-B97A-E2D5A36B57A0}" type="presParOf" srcId="{64492742-319C-4C6A-AFE8-74582A2E2B85}" destId="{7E4999EC-6B18-46DE-B59C-BCE2010B0743}" srcOrd="2" destOrd="0" presId="urn:microsoft.com/office/officeart/2005/8/layout/vList2"/>
    <dgm:cxn modelId="{F02AE5BC-8E5B-4B3F-9881-F06DC88E58A1}" type="presParOf" srcId="{64492742-319C-4C6A-AFE8-74582A2E2B85}" destId="{305FC388-E0D6-4459-859F-E25319244A37}" srcOrd="3" destOrd="0" presId="urn:microsoft.com/office/officeart/2005/8/layout/vList2"/>
    <dgm:cxn modelId="{0C4F900F-8D78-4AA4-BAD4-E6F6A06C85CE}" type="presParOf" srcId="{64492742-319C-4C6A-AFE8-74582A2E2B85}" destId="{F81B8805-72D8-44C9-8CD5-EBA1DC665289}" srcOrd="4" destOrd="0" presId="urn:microsoft.com/office/officeart/2005/8/layout/vList2"/>
    <dgm:cxn modelId="{11551428-85B8-4972-82EC-BC74E0979246}" type="presParOf" srcId="{64492742-319C-4C6A-AFE8-74582A2E2B85}" destId="{6DD7609B-9663-45F5-AEF5-9B46F800C833}" srcOrd="5" destOrd="0" presId="urn:microsoft.com/office/officeart/2005/8/layout/vList2"/>
    <dgm:cxn modelId="{58A64896-CE42-4EED-B4B4-4AF32D1889DC}" type="presParOf" srcId="{64492742-319C-4C6A-AFE8-74582A2E2B85}" destId="{9ECAD2C4-7E04-4332-B9DC-DF391A71BE8E}" srcOrd="6" destOrd="0" presId="urn:microsoft.com/office/officeart/2005/8/layout/vList2"/>
    <dgm:cxn modelId="{7B05BDA7-629B-45F5-831D-7B2C67D5EE59}" type="presParOf" srcId="{64492742-319C-4C6A-AFE8-74582A2E2B85}" destId="{C261EC87-95A1-4130-8198-80ABF164B5AE}" srcOrd="7" destOrd="0" presId="urn:microsoft.com/office/officeart/2005/8/layout/vList2"/>
    <dgm:cxn modelId="{F816D82A-F638-4D86-92F1-CBB7C631F931}" type="presParOf" srcId="{64492742-319C-4C6A-AFE8-74582A2E2B85}" destId="{F1A733E8-B517-4761-9459-78BEA93C860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DCA979-66BA-4ECE-BB22-DDAE02F23641}"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08DA7AA7-1A9F-41E9-BF38-2EB10A044082}">
      <dgm:prSet/>
      <dgm:spPr/>
      <dgm:t>
        <a:bodyPr/>
        <a:lstStyle/>
        <a:p>
          <a:r>
            <a:rPr lang="en-US"/>
            <a:t>Exploration and cleanup process</a:t>
          </a:r>
        </a:p>
      </dgm:t>
    </dgm:pt>
    <dgm:pt modelId="{5F801FA4-734C-485D-8DEF-AB6A2FA7B35F}" type="parTrans" cxnId="{9C65B94A-E8E7-4704-B687-B4F786A732A8}">
      <dgm:prSet/>
      <dgm:spPr/>
      <dgm:t>
        <a:bodyPr/>
        <a:lstStyle/>
        <a:p>
          <a:endParaRPr lang="en-US"/>
        </a:p>
      </dgm:t>
    </dgm:pt>
    <dgm:pt modelId="{BE1B3A12-7527-4138-B76E-C5EA35D6037B}" type="sibTrans" cxnId="{9C65B94A-E8E7-4704-B687-B4F786A732A8}">
      <dgm:prSet/>
      <dgm:spPr/>
      <dgm:t>
        <a:bodyPr/>
        <a:lstStyle/>
        <a:p>
          <a:endParaRPr lang="en-US"/>
        </a:p>
      </dgm:t>
    </dgm:pt>
    <dgm:pt modelId="{C406F59F-26CA-46ED-A03F-12269AB8EF7F}">
      <dgm:prSet/>
      <dgm:spPr/>
      <dgm:t>
        <a:bodyPr/>
        <a:lstStyle/>
        <a:p>
          <a:r>
            <a:rPr lang="en-US"/>
            <a:t>Insights</a:t>
          </a:r>
        </a:p>
      </dgm:t>
    </dgm:pt>
    <dgm:pt modelId="{5C9D44D1-D580-46DF-B136-A17840B0371C}" type="parTrans" cxnId="{464034E2-FD2B-4BE2-BBA7-10CC0225F754}">
      <dgm:prSet/>
      <dgm:spPr/>
      <dgm:t>
        <a:bodyPr/>
        <a:lstStyle/>
        <a:p>
          <a:endParaRPr lang="en-US"/>
        </a:p>
      </dgm:t>
    </dgm:pt>
    <dgm:pt modelId="{EC23298A-986F-4947-A131-AAB03432DC11}" type="sibTrans" cxnId="{464034E2-FD2B-4BE2-BBA7-10CC0225F754}">
      <dgm:prSet/>
      <dgm:spPr/>
      <dgm:t>
        <a:bodyPr/>
        <a:lstStyle/>
        <a:p>
          <a:endParaRPr lang="en-US"/>
        </a:p>
      </dgm:t>
    </dgm:pt>
    <dgm:pt modelId="{A8AD2011-CEC8-4194-8CAB-18205EBCC1B1}">
      <dgm:prSet/>
      <dgm:spPr/>
      <dgm:t>
        <a:bodyPr/>
        <a:lstStyle/>
        <a:p>
          <a:r>
            <a:rPr lang="en-US"/>
            <a:t>Data problems and how resolved</a:t>
          </a:r>
        </a:p>
      </dgm:t>
    </dgm:pt>
    <dgm:pt modelId="{5AACC1A3-0D9E-4EB2-A73E-9F08FFD30092}" type="parTrans" cxnId="{CFE2C1CA-DFDA-4657-8952-B031FF03AFE7}">
      <dgm:prSet/>
      <dgm:spPr/>
      <dgm:t>
        <a:bodyPr/>
        <a:lstStyle/>
        <a:p>
          <a:endParaRPr lang="en-US"/>
        </a:p>
      </dgm:t>
    </dgm:pt>
    <dgm:pt modelId="{001C3EF9-9014-4E12-B744-703AD0E5E32B}" type="sibTrans" cxnId="{CFE2C1CA-DFDA-4657-8952-B031FF03AFE7}">
      <dgm:prSet/>
      <dgm:spPr/>
      <dgm:t>
        <a:bodyPr/>
        <a:lstStyle/>
        <a:p>
          <a:endParaRPr lang="en-US"/>
        </a:p>
      </dgm:t>
    </dgm:pt>
    <dgm:pt modelId="{557281DD-57AC-4783-9F8B-EFC5EB77649E}">
      <dgm:prSet/>
      <dgm:spPr/>
      <dgm:t>
        <a:bodyPr/>
        <a:lstStyle/>
        <a:p>
          <a:r>
            <a:rPr lang="en-US"/>
            <a:t>Discuss interesting figures</a:t>
          </a:r>
        </a:p>
      </dgm:t>
    </dgm:pt>
    <dgm:pt modelId="{5B6AC48E-1CCF-4649-A5BD-D6D99DB093F4}" type="parTrans" cxnId="{63A780D1-73D9-41BC-BFFC-FD56F71878BF}">
      <dgm:prSet/>
      <dgm:spPr/>
      <dgm:t>
        <a:bodyPr/>
        <a:lstStyle/>
        <a:p>
          <a:endParaRPr lang="en-US"/>
        </a:p>
      </dgm:t>
    </dgm:pt>
    <dgm:pt modelId="{BF4BE0C7-5801-469C-8D38-D0B563F57020}" type="sibTrans" cxnId="{63A780D1-73D9-41BC-BFFC-FD56F71878BF}">
      <dgm:prSet/>
      <dgm:spPr/>
      <dgm:t>
        <a:bodyPr/>
        <a:lstStyle/>
        <a:p>
          <a:endParaRPr lang="en-US"/>
        </a:p>
      </dgm:t>
    </dgm:pt>
    <dgm:pt modelId="{C2BB58BF-FBA1-474D-B3DC-E1A65E7ACBCB}" type="pres">
      <dgm:prSet presAssocID="{40DCA979-66BA-4ECE-BB22-DDAE02F23641}" presName="root" presStyleCnt="0">
        <dgm:presLayoutVars>
          <dgm:dir/>
          <dgm:resizeHandles val="exact"/>
        </dgm:presLayoutVars>
      </dgm:prSet>
      <dgm:spPr/>
    </dgm:pt>
    <dgm:pt modelId="{5D6EEC7E-1C16-4733-A495-1DB52F0211D8}" type="pres">
      <dgm:prSet presAssocID="{40DCA979-66BA-4ECE-BB22-DDAE02F23641}" presName="container" presStyleCnt="0">
        <dgm:presLayoutVars>
          <dgm:dir/>
          <dgm:resizeHandles val="exact"/>
        </dgm:presLayoutVars>
      </dgm:prSet>
      <dgm:spPr/>
    </dgm:pt>
    <dgm:pt modelId="{3439D820-BD22-4B46-8160-2B6DE1858338}" type="pres">
      <dgm:prSet presAssocID="{08DA7AA7-1A9F-41E9-BF38-2EB10A044082}" presName="compNode" presStyleCnt="0"/>
      <dgm:spPr/>
    </dgm:pt>
    <dgm:pt modelId="{B5488ECC-5CB8-4DC0-A7BA-D6569359B165}" type="pres">
      <dgm:prSet presAssocID="{08DA7AA7-1A9F-41E9-BF38-2EB10A044082}" presName="iconBgRect" presStyleLbl="bgShp" presStyleIdx="0" presStyleCnt="4"/>
      <dgm:spPr/>
    </dgm:pt>
    <dgm:pt modelId="{96948173-CA80-4A89-B112-E2ECC6DEDD99}" type="pres">
      <dgm:prSet presAssocID="{08DA7AA7-1A9F-41E9-BF38-2EB10A04408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350C49EB-ED5B-4AD8-BCA4-9EE35B82BD2D}" type="pres">
      <dgm:prSet presAssocID="{08DA7AA7-1A9F-41E9-BF38-2EB10A044082}" presName="spaceRect" presStyleCnt="0"/>
      <dgm:spPr/>
    </dgm:pt>
    <dgm:pt modelId="{A4D74A0E-1571-4819-AB66-64B08B98F8F4}" type="pres">
      <dgm:prSet presAssocID="{08DA7AA7-1A9F-41E9-BF38-2EB10A044082}" presName="textRect" presStyleLbl="revTx" presStyleIdx="0" presStyleCnt="4">
        <dgm:presLayoutVars>
          <dgm:chMax val="1"/>
          <dgm:chPref val="1"/>
        </dgm:presLayoutVars>
      </dgm:prSet>
      <dgm:spPr/>
    </dgm:pt>
    <dgm:pt modelId="{B4B3EFB9-FEF4-4481-8140-20E982534B10}" type="pres">
      <dgm:prSet presAssocID="{BE1B3A12-7527-4138-B76E-C5EA35D6037B}" presName="sibTrans" presStyleLbl="sibTrans2D1" presStyleIdx="0" presStyleCnt="0"/>
      <dgm:spPr/>
    </dgm:pt>
    <dgm:pt modelId="{2E015094-43EB-4428-9CC8-756817DF2792}" type="pres">
      <dgm:prSet presAssocID="{C406F59F-26CA-46ED-A03F-12269AB8EF7F}" presName="compNode" presStyleCnt="0"/>
      <dgm:spPr/>
    </dgm:pt>
    <dgm:pt modelId="{A133B251-FD59-4D63-A97D-211FA161A1DD}" type="pres">
      <dgm:prSet presAssocID="{C406F59F-26CA-46ED-A03F-12269AB8EF7F}" presName="iconBgRect" presStyleLbl="bgShp" presStyleIdx="1" presStyleCnt="4"/>
      <dgm:spPr/>
    </dgm:pt>
    <dgm:pt modelId="{5670D43D-54F3-4B7F-BB23-48621080F68B}" type="pres">
      <dgm:prSet presAssocID="{C406F59F-26CA-46ED-A03F-12269AB8EF7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D7B744BA-9BA7-4E02-8EA1-956426EAD049}" type="pres">
      <dgm:prSet presAssocID="{C406F59F-26CA-46ED-A03F-12269AB8EF7F}" presName="spaceRect" presStyleCnt="0"/>
      <dgm:spPr/>
    </dgm:pt>
    <dgm:pt modelId="{469BF94E-F31A-4DE6-A4E4-B62DE4465CFB}" type="pres">
      <dgm:prSet presAssocID="{C406F59F-26CA-46ED-A03F-12269AB8EF7F}" presName="textRect" presStyleLbl="revTx" presStyleIdx="1" presStyleCnt="4">
        <dgm:presLayoutVars>
          <dgm:chMax val="1"/>
          <dgm:chPref val="1"/>
        </dgm:presLayoutVars>
      </dgm:prSet>
      <dgm:spPr/>
    </dgm:pt>
    <dgm:pt modelId="{3620453C-E6B0-4D7E-A862-B029840090B9}" type="pres">
      <dgm:prSet presAssocID="{EC23298A-986F-4947-A131-AAB03432DC11}" presName="sibTrans" presStyleLbl="sibTrans2D1" presStyleIdx="0" presStyleCnt="0"/>
      <dgm:spPr/>
    </dgm:pt>
    <dgm:pt modelId="{35E32104-148F-4C85-9FD9-667A57CFA1C7}" type="pres">
      <dgm:prSet presAssocID="{A8AD2011-CEC8-4194-8CAB-18205EBCC1B1}" presName="compNode" presStyleCnt="0"/>
      <dgm:spPr/>
    </dgm:pt>
    <dgm:pt modelId="{BC7ED1DF-1738-4C40-8FD6-2922DC07D8F2}" type="pres">
      <dgm:prSet presAssocID="{A8AD2011-CEC8-4194-8CAB-18205EBCC1B1}" presName="iconBgRect" presStyleLbl="bgShp" presStyleIdx="2" presStyleCnt="4"/>
      <dgm:spPr/>
    </dgm:pt>
    <dgm:pt modelId="{F79F10A7-B0A1-46C2-BEDA-8E79630435CD}" type="pres">
      <dgm:prSet presAssocID="{A8AD2011-CEC8-4194-8CAB-18205EBCC1B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03F489A9-E6B4-4B0A-8248-9563FAF806AE}" type="pres">
      <dgm:prSet presAssocID="{A8AD2011-CEC8-4194-8CAB-18205EBCC1B1}" presName="spaceRect" presStyleCnt="0"/>
      <dgm:spPr/>
    </dgm:pt>
    <dgm:pt modelId="{623C6ACD-A9A2-4C0B-8684-DC8AF9CFF8D9}" type="pres">
      <dgm:prSet presAssocID="{A8AD2011-CEC8-4194-8CAB-18205EBCC1B1}" presName="textRect" presStyleLbl="revTx" presStyleIdx="2" presStyleCnt="4">
        <dgm:presLayoutVars>
          <dgm:chMax val="1"/>
          <dgm:chPref val="1"/>
        </dgm:presLayoutVars>
      </dgm:prSet>
      <dgm:spPr/>
    </dgm:pt>
    <dgm:pt modelId="{7A93C141-B9CE-47B2-8ACD-7CFCAA7F1C8D}" type="pres">
      <dgm:prSet presAssocID="{001C3EF9-9014-4E12-B744-703AD0E5E32B}" presName="sibTrans" presStyleLbl="sibTrans2D1" presStyleIdx="0" presStyleCnt="0"/>
      <dgm:spPr/>
    </dgm:pt>
    <dgm:pt modelId="{C7F66662-1CB6-4FCF-A298-5523B62AA7D1}" type="pres">
      <dgm:prSet presAssocID="{557281DD-57AC-4783-9F8B-EFC5EB77649E}" presName="compNode" presStyleCnt="0"/>
      <dgm:spPr/>
    </dgm:pt>
    <dgm:pt modelId="{5419D6ED-DDD8-465D-AF88-4C7164C38064}" type="pres">
      <dgm:prSet presAssocID="{557281DD-57AC-4783-9F8B-EFC5EB77649E}" presName="iconBgRect" presStyleLbl="bgShp" presStyleIdx="3" presStyleCnt="4"/>
      <dgm:spPr/>
    </dgm:pt>
    <dgm:pt modelId="{D035B616-3B79-4475-A756-767FDCAADFC3}" type="pres">
      <dgm:prSet presAssocID="{557281DD-57AC-4783-9F8B-EFC5EB7764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88DB99E5-7A5A-40F5-B7D6-500B32A4A136}" type="pres">
      <dgm:prSet presAssocID="{557281DD-57AC-4783-9F8B-EFC5EB77649E}" presName="spaceRect" presStyleCnt="0"/>
      <dgm:spPr/>
    </dgm:pt>
    <dgm:pt modelId="{65B81EBF-7909-48A2-AD2C-67ACE2967125}" type="pres">
      <dgm:prSet presAssocID="{557281DD-57AC-4783-9F8B-EFC5EB77649E}" presName="textRect" presStyleLbl="revTx" presStyleIdx="3" presStyleCnt="4">
        <dgm:presLayoutVars>
          <dgm:chMax val="1"/>
          <dgm:chPref val="1"/>
        </dgm:presLayoutVars>
      </dgm:prSet>
      <dgm:spPr/>
    </dgm:pt>
  </dgm:ptLst>
  <dgm:cxnLst>
    <dgm:cxn modelId="{917E9801-209C-4FFD-9C8F-54499193BD94}" type="presOf" srcId="{40DCA979-66BA-4ECE-BB22-DDAE02F23641}" destId="{C2BB58BF-FBA1-474D-B3DC-E1A65E7ACBCB}" srcOrd="0" destOrd="0" presId="urn:microsoft.com/office/officeart/2018/2/layout/IconCircleList"/>
    <dgm:cxn modelId="{0F22D617-7350-4BA5-9F13-F1B79CD7BBD5}" type="presOf" srcId="{EC23298A-986F-4947-A131-AAB03432DC11}" destId="{3620453C-E6B0-4D7E-A862-B029840090B9}" srcOrd="0" destOrd="0" presId="urn:microsoft.com/office/officeart/2018/2/layout/IconCircleList"/>
    <dgm:cxn modelId="{AA534E61-69E3-4417-910E-E7C7A06FD88F}" type="presOf" srcId="{001C3EF9-9014-4E12-B744-703AD0E5E32B}" destId="{7A93C141-B9CE-47B2-8ACD-7CFCAA7F1C8D}" srcOrd="0" destOrd="0" presId="urn:microsoft.com/office/officeart/2018/2/layout/IconCircleList"/>
    <dgm:cxn modelId="{59DB9669-D715-44AF-AF38-4AAD1E152AE0}" type="presOf" srcId="{557281DD-57AC-4783-9F8B-EFC5EB77649E}" destId="{65B81EBF-7909-48A2-AD2C-67ACE2967125}" srcOrd="0" destOrd="0" presId="urn:microsoft.com/office/officeart/2018/2/layout/IconCircleList"/>
    <dgm:cxn modelId="{9C65B94A-E8E7-4704-B687-B4F786A732A8}" srcId="{40DCA979-66BA-4ECE-BB22-DDAE02F23641}" destId="{08DA7AA7-1A9F-41E9-BF38-2EB10A044082}" srcOrd="0" destOrd="0" parTransId="{5F801FA4-734C-485D-8DEF-AB6A2FA7B35F}" sibTransId="{BE1B3A12-7527-4138-B76E-C5EA35D6037B}"/>
    <dgm:cxn modelId="{CA27194E-A977-49A4-8A62-2A2B19D01126}" type="presOf" srcId="{08DA7AA7-1A9F-41E9-BF38-2EB10A044082}" destId="{A4D74A0E-1571-4819-AB66-64B08B98F8F4}" srcOrd="0" destOrd="0" presId="urn:microsoft.com/office/officeart/2018/2/layout/IconCircleList"/>
    <dgm:cxn modelId="{8E851B59-928E-4232-848E-EA301A08C9C3}" type="presOf" srcId="{A8AD2011-CEC8-4194-8CAB-18205EBCC1B1}" destId="{623C6ACD-A9A2-4C0B-8684-DC8AF9CFF8D9}" srcOrd="0" destOrd="0" presId="urn:microsoft.com/office/officeart/2018/2/layout/IconCircleList"/>
    <dgm:cxn modelId="{C1AAF995-079E-4BAF-AB3B-A8A434F4948A}" type="presOf" srcId="{C406F59F-26CA-46ED-A03F-12269AB8EF7F}" destId="{469BF94E-F31A-4DE6-A4E4-B62DE4465CFB}" srcOrd="0" destOrd="0" presId="urn:microsoft.com/office/officeart/2018/2/layout/IconCircleList"/>
    <dgm:cxn modelId="{CFE2C1CA-DFDA-4657-8952-B031FF03AFE7}" srcId="{40DCA979-66BA-4ECE-BB22-DDAE02F23641}" destId="{A8AD2011-CEC8-4194-8CAB-18205EBCC1B1}" srcOrd="2" destOrd="0" parTransId="{5AACC1A3-0D9E-4EB2-A73E-9F08FFD30092}" sibTransId="{001C3EF9-9014-4E12-B744-703AD0E5E32B}"/>
    <dgm:cxn modelId="{63A780D1-73D9-41BC-BFFC-FD56F71878BF}" srcId="{40DCA979-66BA-4ECE-BB22-DDAE02F23641}" destId="{557281DD-57AC-4783-9F8B-EFC5EB77649E}" srcOrd="3" destOrd="0" parTransId="{5B6AC48E-1CCF-4649-A5BD-D6D99DB093F4}" sibTransId="{BF4BE0C7-5801-469C-8D38-D0B563F57020}"/>
    <dgm:cxn modelId="{464034E2-FD2B-4BE2-BBA7-10CC0225F754}" srcId="{40DCA979-66BA-4ECE-BB22-DDAE02F23641}" destId="{C406F59F-26CA-46ED-A03F-12269AB8EF7F}" srcOrd="1" destOrd="0" parTransId="{5C9D44D1-D580-46DF-B136-A17840B0371C}" sibTransId="{EC23298A-986F-4947-A131-AAB03432DC11}"/>
    <dgm:cxn modelId="{6FFA21F6-7372-4854-A808-967E6A629CC1}" type="presOf" srcId="{BE1B3A12-7527-4138-B76E-C5EA35D6037B}" destId="{B4B3EFB9-FEF4-4481-8140-20E982534B10}" srcOrd="0" destOrd="0" presId="urn:microsoft.com/office/officeart/2018/2/layout/IconCircleList"/>
    <dgm:cxn modelId="{29140249-FC8B-4E16-B7DC-CE04666F9815}" type="presParOf" srcId="{C2BB58BF-FBA1-474D-B3DC-E1A65E7ACBCB}" destId="{5D6EEC7E-1C16-4733-A495-1DB52F0211D8}" srcOrd="0" destOrd="0" presId="urn:microsoft.com/office/officeart/2018/2/layout/IconCircleList"/>
    <dgm:cxn modelId="{B96F8741-A914-4A18-B0B2-3B76FAA09488}" type="presParOf" srcId="{5D6EEC7E-1C16-4733-A495-1DB52F0211D8}" destId="{3439D820-BD22-4B46-8160-2B6DE1858338}" srcOrd="0" destOrd="0" presId="urn:microsoft.com/office/officeart/2018/2/layout/IconCircleList"/>
    <dgm:cxn modelId="{845C3533-2E72-4274-BBD4-F12EAA340E31}" type="presParOf" srcId="{3439D820-BD22-4B46-8160-2B6DE1858338}" destId="{B5488ECC-5CB8-4DC0-A7BA-D6569359B165}" srcOrd="0" destOrd="0" presId="urn:microsoft.com/office/officeart/2018/2/layout/IconCircleList"/>
    <dgm:cxn modelId="{EDF988B0-9137-47EA-A573-C261256ACB4D}" type="presParOf" srcId="{3439D820-BD22-4B46-8160-2B6DE1858338}" destId="{96948173-CA80-4A89-B112-E2ECC6DEDD99}" srcOrd="1" destOrd="0" presId="urn:microsoft.com/office/officeart/2018/2/layout/IconCircleList"/>
    <dgm:cxn modelId="{570EA143-21DC-4A52-AB27-31EF92A8B4A8}" type="presParOf" srcId="{3439D820-BD22-4B46-8160-2B6DE1858338}" destId="{350C49EB-ED5B-4AD8-BCA4-9EE35B82BD2D}" srcOrd="2" destOrd="0" presId="urn:microsoft.com/office/officeart/2018/2/layout/IconCircleList"/>
    <dgm:cxn modelId="{ABC70C13-038B-46DD-B2F8-78B1A799F7E0}" type="presParOf" srcId="{3439D820-BD22-4B46-8160-2B6DE1858338}" destId="{A4D74A0E-1571-4819-AB66-64B08B98F8F4}" srcOrd="3" destOrd="0" presId="urn:microsoft.com/office/officeart/2018/2/layout/IconCircleList"/>
    <dgm:cxn modelId="{4516611E-63AE-4A67-8C42-008FD5A692A6}" type="presParOf" srcId="{5D6EEC7E-1C16-4733-A495-1DB52F0211D8}" destId="{B4B3EFB9-FEF4-4481-8140-20E982534B10}" srcOrd="1" destOrd="0" presId="urn:microsoft.com/office/officeart/2018/2/layout/IconCircleList"/>
    <dgm:cxn modelId="{471E8D14-3C67-4369-BC84-CDBF803E3CDA}" type="presParOf" srcId="{5D6EEC7E-1C16-4733-A495-1DB52F0211D8}" destId="{2E015094-43EB-4428-9CC8-756817DF2792}" srcOrd="2" destOrd="0" presId="urn:microsoft.com/office/officeart/2018/2/layout/IconCircleList"/>
    <dgm:cxn modelId="{0E583FA8-9449-44C8-AF9B-F5B4A940D1F0}" type="presParOf" srcId="{2E015094-43EB-4428-9CC8-756817DF2792}" destId="{A133B251-FD59-4D63-A97D-211FA161A1DD}" srcOrd="0" destOrd="0" presId="urn:microsoft.com/office/officeart/2018/2/layout/IconCircleList"/>
    <dgm:cxn modelId="{A9D02845-D53E-47E3-885F-5A2969BDD6CE}" type="presParOf" srcId="{2E015094-43EB-4428-9CC8-756817DF2792}" destId="{5670D43D-54F3-4B7F-BB23-48621080F68B}" srcOrd="1" destOrd="0" presId="urn:microsoft.com/office/officeart/2018/2/layout/IconCircleList"/>
    <dgm:cxn modelId="{74B270E3-5961-4CD3-BF27-28583B54267A}" type="presParOf" srcId="{2E015094-43EB-4428-9CC8-756817DF2792}" destId="{D7B744BA-9BA7-4E02-8EA1-956426EAD049}" srcOrd="2" destOrd="0" presId="urn:microsoft.com/office/officeart/2018/2/layout/IconCircleList"/>
    <dgm:cxn modelId="{512B978D-9A16-4026-9B3B-6521F38DB97B}" type="presParOf" srcId="{2E015094-43EB-4428-9CC8-756817DF2792}" destId="{469BF94E-F31A-4DE6-A4E4-B62DE4465CFB}" srcOrd="3" destOrd="0" presId="urn:microsoft.com/office/officeart/2018/2/layout/IconCircleList"/>
    <dgm:cxn modelId="{049C16F5-3255-4993-B3D5-CB86BE82CD20}" type="presParOf" srcId="{5D6EEC7E-1C16-4733-A495-1DB52F0211D8}" destId="{3620453C-E6B0-4D7E-A862-B029840090B9}" srcOrd="3" destOrd="0" presId="urn:microsoft.com/office/officeart/2018/2/layout/IconCircleList"/>
    <dgm:cxn modelId="{3F18FDA9-2543-4680-83D8-C872CC190679}" type="presParOf" srcId="{5D6EEC7E-1C16-4733-A495-1DB52F0211D8}" destId="{35E32104-148F-4C85-9FD9-667A57CFA1C7}" srcOrd="4" destOrd="0" presId="urn:microsoft.com/office/officeart/2018/2/layout/IconCircleList"/>
    <dgm:cxn modelId="{DFE11771-C04A-406A-A468-6AC12670A215}" type="presParOf" srcId="{35E32104-148F-4C85-9FD9-667A57CFA1C7}" destId="{BC7ED1DF-1738-4C40-8FD6-2922DC07D8F2}" srcOrd="0" destOrd="0" presId="urn:microsoft.com/office/officeart/2018/2/layout/IconCircleList"/>
    <dgm:cxn modelId="{0A67E62E-2AB3-4F83-BBD5-0DC814720990}" type="presParOf" srcId="{35E32104-148F-4C85-9FD9-667A57CFA1C7}" destId="{F79F10A7-B0A1-46C2-BEDA-8E79630435CD}" srcOrd="1" destOrd="0" presId="urn:microsoft.com/office/officeart/2018/2/layout/IconCircleList"/>
    <dgm:cxn modelId="{1DE6E1EF-12FA-4355-B78A-543EBE1A0499}" type="presParOf" srcId="{35E32104-148F-4C85-9FD9-667A57CFA1C7}" destId="{03F489A9-E6B4-4B0A-8248-9563FAF806AE}" srcOrd="2" destOrd="0" presId="urn:microsoft.com/office/officeart/2018/2/layout/IconCircleList"/>
    <dgm:cxn modelId="{C34BF814-081B-423D-92F4-A3B9848D266C}" type="presParOf" srcId="{35E32104-148F-4C85-9FD9-667A57CFA1C7}" destId="{623C6ACD-A9A2-4C0B-8684-DC8AF9CFF8D9}" srcOrd="3" destOrd="0" presId="urn:microsoft.com/office/officeart/2018/2/layout/IconCircleList"/>
    <dgm:cxn modelId="{9D5AD260-3336-4619-9671-2DBDB2CEE164}" type="presParOf" srcId="{5D6EEC7E-1C16-4733-A495-1DB52F0211D8}" destId="{7A93C141-B9CE-47B2-8ACD-7CFCAA7F1C8D}" srcOrd="5" destOrd="0" presId="urn:microsoft.com/office/officeart/2018/2/layout/IconCircleList"/>
    <dgm:cxn modelId="{DE614F1A-A45C-4E44-8725-5EA77302A611}" type="presParOf" srcId="{5D6EEC7E-1C16-4733-A495-1DB52F0211D8}" destId="{C7F66662-1CB6-4FCF-A298-5523B62AA7D1}" srcOrd="6" destOrd="0" presId="urn:microsoft.com/office/officeart/2018/2/layout/IconCircleList"/>
    <dgm:cxn modelId="{2CA590A5-3599-419C-B2FE-E4CB13A1C8E0}" type="presParOf" srcId="{C7F66662-1CB6-4FCF-A298-5523B62AA7D1}" destId="{5419D6ED-DDD8-465D-AF88-4C7164C38064}" srcOrd="0" destOrd="0" presId="urn:microsoft.com/office/officeart/2018/2/layout/IconCircleList"/>
    <dgm:cxn modelId="{CA0F9CA0-C4F7-4E57-8B5A-42DD56D9935B}" type="presParOf" srcId="{C7F66662-1CB6-4FCF-A298-5523B62AA7D1}" destId="{D035B616-3B79-4475-A756-767FDCAADFC3}" srcOrd="1" destOrd="0" presId="urn:microsoft.com/office/officeart/2018/2/layout/IconCircleList"/>
    <dgm:cxn modelId="{46F922AD-98FD-42CA-AD35-CFB38CBA6310}" type="presParOf" srcId="{C7F66662-1CB6-4FCF-A298-5523B62AA7D1}" destId="{88DB99E5-7A5A-40F5-B7D6-500B32A4A136}" srcOrd="2" destOrd="0" presId="urn:microsoft.com/office/officeart/2018/2/layout/IconCircleList"/>
    <dgm:cxn modelId="{09ED1061-6601-4861-9EC6-CBCEA9A9F5D8}" type="presParOf" srcId="{C7F66662-1CB6-4FCF-A298-5523B62AA7D1}" destId="{65B81EBF-7909-48A2-AD2C-67ACE296712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B246AF-CC0E-49E7-93F4-BABC6805ECD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01C1352-ACEA-4A7F-9EE5-223E1386B3C4}">
      <dgm:prSet/>
      <dgm:spPr/>
      <dgm:t>
        <a:bodyPr/>
        <a:lstStyle/>
        <a:p>
          <a:pPr>
            <a:defRPr cap="all"/>
          </a:pPr>
          <a:r>
            <a:rPr lang="en-US"/>
            <a:t>Split data into list</a:t>
          </a:r>
        </a:p>
      </dgm:t>
    </dgm:pt>
    <dgm:pt modelId="{EB0AED89-B502-4A51-BC62-99E59019E4B8}" type="parTrans" cxnId="{D491EF10-362D-4D03-A77C-ABDF46870E5E}">
      <dgm:prSet/>
      <dgm:spPr/>
      <dgm:t>
        <a:bodyPr/>
        <a:lstStyle/>
        <a:p>
          <a:endParaRPr lang="en-US"/>
        </a:p>
      </dgm:t>
    </dgm:pt>
    <dgm:pt modelId="{30EC8389-1995-4DA7-98BE-80D68BCEECAB}" type="sibTrans" cxnId="{D491EF10-362D-4D03-A77C-ABDF46870E5E}">
      <dgm:prSet/>
      <dgm:spPr/>
      <dgm:t>
        <a:bodyPr/>
        <a:lstStyle/>
        <a:p>
          <a:endParaRPr lang="en-US"/>
        </a:p>
      </dgm:t>
    </dgm:pt>
    <dgm:pt modelId="{D596C37B-C07E-4A6E-848F-CF31CB3FE72E}">
      <dgm:prSet/>
      <dgm:spPr/>
      <dgm:t>
        <a:bodyPr/>
        <a:lstStyle/>
        <a:p>
          <a:pPr>
            <a:defRPr cap="all"/>
          </a:pPr>
          <a:r>
            <a:rPr lang="en-US"/>
            <a:t>Calculated word occurrences</a:t>
          </a:r>
        </a:p>
      </dgm:t>
    </dgm:pt>
    <dgm:pt modelId="{E7ACDBCF-16C7-41A4-891F-7A7F232C6149}" type="parTrans" cxnId="{6BAC356F-5549-44CE-99A5-1B5F44F08FD8}">
      <dgm:prSet/>
      <dgm:spPr/>
      <dgm:t>
        <a:bodyPr/>
        <a:lstStyle/>
        <a:p>
          <a:endParaRPr lang="en-US"/>
        </a:p>
      </dgm:t>
    </dgm:pt>
    <dgm:pt modelId="{47413098-DFDB-4C96-B0AB-84D5E2E60A6E}" type="sibTrans" cxnId="{6BAC356F-5549-44CE-99A5-1B5F44F08FD8}">
      <dgm:prSet/>
      <dgm:spPr/>
      <dgm:t>
        <a:bodyPr/>
        <a:lstStyle/>
        <a:p>
          <a:endParaRPr lang="en-US"/>
        </a:p>
      </dgm:t>
    </dgm:pt>
    <dgm:pt modelId="{16794CC9-80B7-4EFC-B147-1CB76CC501AC}">
      <dgm:prSet/>
      <dgm:spPr/>
      <dgm:t>
        <a:bodyPr/>
        <a:lstStyle/>
        <a:p>
          <a:pPr>
            <a:defRPr cap="all"/>
          </a:pPr>
          <a:r>
            <a:rPr lang="en-US"/>
            <a:t>Manipulate data</a:t>
          </a:r>
        </a:p>
      </dgm:t>
    </dgm:pt>
    <dgm:pt modelId="{549C848A-E326-4A59-A819-A70ACCEDA318}" type="parTrans" cxnId="{7D0CA3C0-B433-48E9-94AE-908BD08DE996}">
      <dgm:prSet/>
      <dgm:spPr/>
      <dgm:t>
        <a:bodyPr/>
        <a:lstStyle/>
        <a:p>
          <a:endParaRPr lang="en-US"/>
        </a:p>
      </dgm:t>
    </dgm:pt>
    <dgm:pt modelId="{FFE01CF7-FC15-4213-B105-3DA1772B1B27}" type="sibTrans" cxnId="{7D0CA3C0-B433-48E9-94AE-908BD08DE996}">
      <dgm:prSet/>
      <dgm:spPr/>
      <dgm:t>
        <a:bodyPr/>
        <a:lstStyle/>
        <a:p>
          <a:endParaRPr lang="en-US"/>
        </a:p>
      </dgm:t>
    </dgm:pt>
    <dgm:pt modelId="{214E7CA3-943B-419C-876D-4A5CC073A59A}">
      <dgm:prSet/>
      <dgm:spPr/>
      <dgm:t>
        <a:bodyPr/>
        <a:lstStyle/>
        <a:p>
          <a:pPr>
            <a:defRPr cap="all"/>
          </a:pPr>
          <a:r>
            <a:rPr lang="en-US"/>
            <a:t>Findings</a:t>
          </a:r>
        </a:p>
      </dgm:t>
    </dgm:pt>
    <dgm:pt modelId="{328113C8-3E48-4023-8389-FC947B224AB5}" type="parTrans" cxnId="{E8D29768-6F36-43A8-83F2-07ADD839E1AD}">
      <dgm:prSet/>
      <dgm:spPr/>
      <dgm:t>
        <a:bodyPr/>
        <a:lstStyle/>
        <a:p>
          <a:endParaRPr lang="en-US"/>
        </a:p>
      </dgm:t>
    </dgm:pt>
    <dgm:pt modelId="{34FE9071-62A6-4ED1-B12A-ACC935EFA71E}" type="sibTrans" cxnId="{E8D29768-6F36-43A8-83F2-07ADD839E1AD}">
      <dgm:prSet/>
      <dgm:spPr/>
      <dgm:t>
        <a:bodyPr/>
        <a:lstStyle/>
        <a:p>
          <a:endParaRPr lang="en-US"/>
        </a:p>
      </dgm:t>
    </dgm:pt>
    <dgm:pt modelId="{830675F6-248E-4C7D-9066-EFAED14C2C5D}" type="pres">
      <dgm:prSet presAssocID="{BDB246AF-CC0E-49E7-93F4-BABC6805ECDF}" presName="root" presStyleCnt="0">
        <dgm:presLayoutVars>
          <dgm:dir/>
          <dgm:resizeHandles val="exact"/>
        </dgm:presLayoutVars>
      </dgm:prSet>
      <dgm:spPr/>
    </dgm:pt>
    <dgm:pt modelId="{C548938A-69B6-488C-84EE-541929EB757D}" type="pres">
      <dgm:prSet presAssocID="{D01C1352-ACEA-4A7F-9EE5-223E1386B3C4}" presName="compNode" presStyleCnt="0"/>
      <dgm:spPr/>
    </dgm:pt>
    <dgm:pt modelId="{CE11BEB9-637D-403B-BDA8-BE7988BFE4FD}" type="pres">
      <dgm:prSet presAssocID="{D01C1352-ACEA-4A7F-9EE5-223E1386B3C4}" presName="iconBgRect" presStyleLbl="bgShp" presStyleIdx="0" presStyleCnt="4"/>
      <dgm:spPr/>
    </dgm:pt>
    <dgm:pt modelId="{4D808E1D-0F95-42E2-841D-F109442CE3F5}" type="pres">
      <dgm:prSet presAssocID="{D01C1352-ACEA-4A7F-9EE5-223E1386B3C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4B967EED-E10F-4D9C-97A2-E29ACF46B429}" type="pres">
      <dgm:prSet presAssocID="{D01C1352-ACEA-4A7F-9EE5-223E1386B3C4}" presName="spaceRect" presStyleCnt="0"/>
      <dgm:spPr/>
    </dgm:pt>
    <dgm:pt modelId="{B369F16F-79FB-4A12-B9B3-0130CCDDE748}" type="pres">
      <dgm:prSet presAssocID="{D01C1352-ACEA-4A7F-9EE5-223E1386B3C4}" presName="textRect" presStyleLbl="revTx" presStyleIdx="0" presStyleCnt="4">
        <dgm:presLayoutVars>
          <dgm:chMax val="1"/>
          <dgm:chPref val="1"/>
        </dgm:presLayoutVars>
      </dgm:prSet>
      <dgm:spPr/>
    </dgm:pt>
    <dgm:pt modelId="{D08B74FF-7DBD-41E6-868B-3E2C750DFC2F}" type="pres">
      <dgm:prSet presAssocID="{30EC8389-1995-4DA7-98BE-80D68BCEECAB}" presName="sibTrans" presStyleCnt="0"/>
      <dgm:spPr/>
    </dgm:pt>
    <dgm:pt modelId="{9720C7A5-5D76-4043-9DD1-61F37601F221}" type="pres">
      <dgm:prSet presAssocID="{D596C37B-C07E-4A6E-848F-CF31CB3FE72E}" presName="compNode" presStyleCnt="0"/>
      <dgm:spPr/>
    </dgm:pt>
    <dgm:pt modelId="{1C9C3F01-2D87-4AE3-B175-71F66D7C8FC6}" type="pres">
      <dgm:prSet presAssocID="{D596C37B-C07E-4A6E-848F-CF31CB3FE72E}" presName="iconBgRect" presStyleLbl="bgShp" presStyleIdx="1" presStyleCnt="4"/>
      <dgm:spPr/>
    </dgm:pt>
    <dgm:pt modelId="{214DACE0-6777-4C47-8454-8271F9818432}" type="pres">
      <dgm:prSet presAssocID="{D596C37B-C07E-4A6E-848F-CF31CB3FE72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3B1E1AF2-16C3-4A4C-9207-DB13C1CC82FF}" type="pres">
      <dgm:prSet presAssocID="{D596C37B-C07E-4A6E-848F-CF31CB3FE72E}" presName="spaceRect" presStyleCnt="0"/>
      <dgm:spPr/>
    </dgm:pt>
    <dgm:pt modelId="{DDD939C8-6B89-4BA2-A6F3-0C27738A52D8}" type="pres">
      <dgm:prSet presAssocID="{D596C37B-C07E-4A6E-848F-CF31CB3FE72E}" presName="textRect" presStyleLbl="revTx" presStyleIdx="1" presStyleCnt="4">
        <dgm:presLayoutVars>
          <dgm:chMax val="1"/>
          <dgm:chPref val="1"/>
        </dgm:presLayoutVars>
      </dgm:prSet>
      <dgm:spPr/>
    </dgm:pt>
    <dgm:pt modelId="{ECAC4526-6D53-4BF3-8A07-223A65B72301}" type="pres">
      <dgm:prSet presAssocID="{47413098-DFDB-4C96-B0AB-84D5E2E60A6E}" presName="sibTrans" presStyleCnt="0"/>
      <dgm:spPr/>
    </dgm:pt>
    <dgm:pt modelId="{1657FEA7-952D-4DE0-A7B9-4CE4B4C7016E}" type="pres">
      <dgm:prSet presAssocID="{16794CC9-80B7-4EFC-B147-1CB76CC501AC}" presName="compNode" presStyleCnt="0"/>
      <dgm:spPr/>
    </dgm:pt>
    <dgm:pt modelId="{6F8945CF-E32F-4712-B5D9-BD8E23DF225D}" type="pres">
      <dgm:prSet presAssocID="{16794CC9-80B7-4EFC-B147-1CB76CC501AC}" presName="iconBgRect" presStyleLbl="bgShp" presStyleIdx="2" presStyleCnt="4"/>
      <dgm:spPr/>
    </dgm:pt>
    <dgm:pt modelId="{08922F0B-0D8D-4C5F-8D8A-B2266CF53422}" type="pres">
      <dgm:prSet presAssocID="{16794CC9-80B7-4EFC-B147-1CB76CC501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26E7A1AD-E589-4F22-9838-D82669C3DA8A}" type="pres">
      <dgm:prSet presAssocID="{16794CC9-80B7-4EFC-B147-1CB76CC501AC}" presName="spaceRect" presStyleCnt="0"/>
      <dgm:spPr/>
    </dgm:pt>
    <dgm:pt modelId="{86B01A57-4EE4-4880-90BB-5BB9213D4DB1}" type="pres">
      <dgm:prSet presAssocID="{16794CC9-80B7-4EFC-B147-1CB76CC501AC}" presName="textRect" presStyleLbl="revTx" presStyleIdx="2" presStyleCnt="4">
        <dgm:presLayoutVars>
          <dgm:chMax val="1"/>
          <dgm:chPref val="1"/>
        </dgm:presLayoutVars>
      </dgm:prSet>
      <dgm:spPr/>
    </dgm:pt>
    <dgm:pt modelId="{820842AE-8283-49EB-ABF2-82A485679DAD}" type="pres">
      <dgm:prSet presAssocID="{FFE01CF7-FC15-4213-B105-3DA1772B1B27}" presName="sibTrans" presStyleCnt="0"/>
      <dgm:spPr/>
    </dgm:pt>
    <dgm:pt modelId="{0DF6F0B9-BF78-4CDA-A205-6F65CD587F4E}" type="pres">
      <dgm:prSet presAssocID="{214E7CA3-943B-419C-876D-4A5CC073A59A}" presName="compNode" presStyleCnt="0"/>
      <dgm:spPr/>
    </dgm:pt>
    <dgm:pt modelId="{F0C8DD09-46B9-4295-A82C-73626F531A49}" type="pres">
      <dgm:prSet presAssocID="{214E7CA3-943B-419C-876D-4A5CC073A59A}" presName="iconBgRect" presStyleLbl="bgShp" presStyleIdx="3" presStyleCnt="4"/>
      <dgm:spPr/>
    </dgm:pt>
    <dgm:pt modelId="{7E1F0F05-41A1-4E5B-BA4A-DCFF4894DF23}" type="pres">
      <dgm:prSet presAssocID="{214E7CA3-943B-419C-876D-4A5CC073A59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4F687E81-267B-44C4-BA2F-28CE3C3121DF}" type="pres">
      <dgm:prSet presAssocID="{214E7CA3-943B-419C-876D-4A5CC073A59A}" presName="spaceRect" presStyleCnt="0"/>
      <dgm:spPr/>
    </dgm:pt>
    <dgm:pt modelId="{333ABB01-C0C8-4B3C-981D-C49BA6AF7B44}" type="pres">
      <dgm:prSet presAssocID="{214E7CA3-943B-419C-876D-4A5CC073A59A}" presName="textRect" presStyleLbl="revTx" presStyleIdx="3" presStyleCnt="4">
        <dgm:presLayoutVars>
          <dgm:chMax val="1"/>
          <dgm:chPref val="1"/>
        </dgm:presLayoutVars>
      </dgm:prSet>
      <dgm:spPr/>
    </dgm:pt>
  </dgm:ptLst>
  <dgm:cxnLst>
    <dgm:cxn modelId="{1928B206-F4BD-4FD6-A94A-E33A30BA4A37}" type="presOf" srcId="{D596C37B-C07E-4A6E-848F-CF31CB3FE72E}" destId="{DDD939C8-6B89-4BA2-A6F3-0C27738A52D8}" srcOrd="0" destOrd="0" presId="urn:microsoft.com/office/officeart/2018/5/layout/IconCircleLabelList"/>
    <dgm:cxn modelId="{D491EF10-362D-4D03-A77C-ABDF46870E5E}" srcId="{BDB246AF-CC0E-49E7-93F4-BABC6805ECDF}" destId="{D01C1352-ACEA-4A7F-9EE5-223E1386B3C4}" srcOrd="0" destOrd="0" parTransId="{EB0AED89-B502-4A51-BC62-99E59019E4B8}" sibTransId="{30EC8389-1995-4DA7-98BE-80D68BCEECAB}"/>
    <dgm:cxn modelId="{0D280540-296C-42E2-AFF5-0D744E362363}" type="presOf" srcId="{16794CC9-80B7-4EFC-B147-1CB76CC501AC}" destId="{86B01A57-4EE4-4880-90BB-5BB9213D4DB1}" srcOrd="0" destOrd="0" presId="urn:microsoft.com/office/officeart/2018/5/layout/IconCircleLabelList"/>
    <dgm:cxn modelId="{E8D29768-6F36-43A8-83F2-07ADD839E1AD}" srcId="{BDB246AF-CC0E-49E7-93F4-BABC6805ECDF}" destId="{214E7CA3-943B-419C-876D-4A5CC073A59A}" srcOrd="3" destOrd="0" parTransId="{328113C8-3E48-4023-8389-FC947B224AB5}" sibTransId="{34FE9071-62A6-4ED1-B12A-ACC935EFA71E}"/>
    <dgm:cxn modelId="{6BAC356F-5549-44CE-99A5-1B5F44F08FD8}" srcId="{BDB246AF-CC0E-49E7-93F4-BABC6805ECDF}" destId="{D596C37B-C07E-4A6E-848F-CF31CB3FE72E}" srcOrd="1" destOrd="0" parTransId="{E7ACDBCF-16C7-41A4-891F-7A7F232C6149}" sibTransId="{47413098-DFDB-4C96-B0AB-84D5E2E60A6E}"/>
    <dgm:cxn modelId="{CB9E8691-0D8B-4E11-B394-576F7E3E0E3F}" type="presOf" srcId="{214E7CA3-943B-419C-876D-4A5CC073A59A}" destId="{333ABB01-C0C8-4B3C-981D-C49BA6AF7B44}" srcOrd="0" destOrd="0" presId="urn:microsoft.com/office/officeart/2018/5/layout/IconCircleLabelList"/>
    <dgm:cxn modelId="{7D0CA3C0-B433-48E9-94AE-908BD08DE996}" srcId="{BDB246AF-CC0E-49E7-93F4-BABC6805ECDF}" destId="{16794CC9-80B7-4EFC-B147-1CB76CC501AC}" srcOrd="2" destOrd="0" parTransId="{549C848A-E326-4A59-A819-A70ACCEDA318}" sibTransId="{FFE01CF7-FC15-4213-B105-3DA1772B1B27}"/>
    <dgm:cxn modelId="{D44B63E4-A161-48C6-82BB-2651CC6664A9}" type="presOf" srcId="{D01C1352-ACEA-4A7F-9EE5-223E1386B3C4}" destId="{B369F16F-79FB-4A12-B9B3-0130CCDDE748}" srcOrd="0" destOrd="0" presId="urn:microsoft.com/office/officeart/2018/5/layout/IconCircleLabelList"/>
    <dgm:cxn modelId="{8C4606EA-97E6-4DA6-A481-2DCE31A7EA0A}" type="presOf" srcId="{BDB246AF-CC0E-49E7-93F4-BABC6805ECDF}" destId="{830675F6-248E-4C7D-9066-EFAED14C2C5D}" srcOrd="0" destOrd="0" presId="urn:microsoft.com/office/officeart/2018/5/layout/IconCircleLabelList"/>
    <dgm:cxn modelId="{E2B93DD9-B170-4AD5-B4C3-464BDE8996E8}" type="presParOf" srcId="{830675F6-248E-4C7D-9066-EFAED14C2C5D}" destId="{C548938A-69B6-488C-84EE-541929EB757D}" srcOrd="0" destOrd="0" presId="urn:microsoft.com/office/officeart/2018/5/layout/IconCircleLabelList"/>
    <dgm:cxn modelId="{0E8BFEF4-C481-42DF-88F0-4F71C9FEC3CF}" type="presParOf" srcId="{C548938A-69B6-488C-84EE-541929EB757D}" destId="{CE11BEB9-637D-403B-BDA8-BE7988BFE4FD}" srcOrd="0" destOrd="0" presId="urn:microsoft.com/office/officeart/2018/5/layout/IconCircleLabelList"/>
    <dgm:cxn modelId="{8FB015B0-C4A8-4427-B08D-A0F01879912B}" type="presParOf" srcId="{C548938A-69B6-488C-84EE-541929EB757D}" destId="{4D808E1D-0F95-42E2-841D-F109442CE3F5}" srcOrd="1" destOrd="0" presId="urn:microsoft.com/office/officeart/2018/5/layout/IconCircleLabelList"/>
    <dgm:cxn modelId="{BBE0DEA7-F43C-46D4-900E-D474344DF231}" type="presParOf" srcId="{C548938A-69B6-488C-84EE-541929EB757D}" destId="{4B967EED-E10F-4D9C-97A2-E29ACF46B429}" srcOrd="2" destOrd="0" presId="urn:microsoft.com/office/officeart/2018/5/layout/IconCircleLabelList"/>
    <dgm:cxn modelId="{4A5C2368-9BC7-4CF8-B36C-E594CC7FAFAF}" type="presParOf" srcId="{C548938A-69B6-488C-84EE-541929EB757D}" destId="{B369F16F-79FB-4A12-B9B3-0130CCDDE748}" srcOrd="3" destOrd="0" presId="urn:microsoft.com/office/officeart/2018/5/layout/IconCircleLabelList"/>
    <dgm:cxn modelId="{810D873C-BA4E-494A-A620-8B83208508B9}" type="presParOf" srcId="{830675F6-248E-4C7D-9066-EFAED14C2C5D}" destId="{D08B74FF-7DBD-41E6-868B-3E2C750DFC2F}" srcOrd="1" destOrd="0" presId="urn:microsoft.com/office/officeart/2018/5/layout/IconCircleLabelList"/>
    <dgm:cxn modelId="{0A850F0B-8D8A-45A7-95EA-B4BA14A937FD}" type="presParOf" srcId="{830675F6-248E-4C7D-9066-EFAED14C2C5D}" destId="{9720C7A5-5D76-4043-9DD1-61F37601F221}" srcOrd="2" destOrd="0" presId="urn:microsoft.com/office/officeart/2018/5/layout/IconCircleLabelList"/>
    <dgm:cxn modelId="{8ABB368D-8E14-4CF4-9352-0CF959A8E078}" type="presParOf" srcId="{9720C7A5-5D76-4043-9DD1-61F37601F221}" destId="{1C9C3F01-2D87-4AE3-B175-71F66D7C8FC6}" srcOrd="0" destOrd="0" presId="urn:microsoft.com/office/officeart/2018/5/layout/IconCircleLabelList"/>
    <dgm:cxn modelId="{0820EFC0-597E-45F1-B0E7-DA7B2CB5978B}" type="presParOf" srcId="{9720C7A5-5D76-4043-9DD1-61F37601F221}" destId="{214DACE0-6777-4C47-8454-8271F9818432}" srcOrd="1" destOrd="0" presId="urn:microsoft.com/office/officeart/2018/5/layout/IconCircleLabelList"/>
    <dgm:cxn modelId="{4B5017C5-0082-40AD-8F95-1FECBF3C120F}" type="presParOf" srcId="{9720C7A5-5D76-4043-9DD1-61F37601F221}" destId="{3B1E1AF2-16C3-4A4C-9207-DB13C1CC82FF}" srcOrd="2" destOrd="0" presId="urn:microsoft.com/office/officeart/2018/5/layout/IconCircleLabelList"/>
    <dgm:cxn modelId="{CC0A6D1B-BF0A-45B7-A05B-88B879B3356B}" type="presParOf" srcId="{9720C7A5-5D76-4043-9DD1-61F37601F221}" destId="{DDD939C8-6B89-4BA2-A6F3-0C27738A52D8}" srcOrd="3" destOrd="0" presId="urn:microsoft.com/office/officeart/2018/5/layout/IconCircleLabelList"/>
    <dgm:cxn modelId="{2D9EFEE6-A0C0-453F-B73E-7583ED103B0A}" type="presParOf" srcId="{830675F6-248E-4C7D-9066-EFAED14C2C5D}" destId="{ECAC4526-6D53-4BF3-8A07-223A65B72301}" srcOrd="3" destOrd="0" presId="urn:microsoft.com/office/officeart/2018/5/layout/IconCircleLabelList"/>
    <dgm:cxn modelId="{5BCDFC7C-8381-40BF-82F2-98599C38C097}" type="presParOf" srcId="{830675F6-248E-4C7D-9066-EFAED14C2C5D}" destId="{1657FEA7-952D-4DE0-A7B9-4CE4B4C7016E}" srcOrd="4" destOrd="0" presId="urn:microsoft.com/office/officeart/2018/5/layout/IconCircleLabelList"/>
    <dgm:cxn modelId="{C6E0FD52-72AA-4FC7-8D61-44C836C0BAE4}" type="presParOf" srcId="{1657FEA7-952D-4DE0-A7B9-4CE4B4C7016E}" destId="{6F8945CF-E32F-4712-B5D9-BD8E23DF225D}" srcOrd="0" destOrd="0" presId="urn:microsoft.com/office/officeart/2018/5/layout/IconCircleLabelList"/>
    <dgm:cxn modelId="{60D450D8-49F2-4D6F-A22B-D5A8E504E7FD}" type="presParOf" srcId="{1657FEA7-952D-4DE0-A7B9-4CE4B4C7016E}" destId="{08922F0B-0D8D-4C5F-8D8A-B2266CF53422}" srcOrd="1" destOrd="0" presId="urn:microsoft.com/office/officeart/2018/5/layout/IconCircleLabelList"/>
    <dgm:cxn modelId="{6BB8A851-7476-4329-A579-1B52F5219EDB}" type="presParOf" srcId="{1657FEA7-952D-4DE0-A7B9-4CE4B4C7016E}" destId="{26E7A1AD-E589-4F22-9838-D82669C3DA8A}" srcOrd="2" destOrd="0" presId="urn:microsoft.com/office/officeart/2018/5/layout/IconCircleLabelList"/>
    <dgm:cxn modelId="{F5618572-EDEE-43E1-8940-8DF72F72182F}" type="presParOf" srcId="{1657FEA7-952D-4DE0-A7B9-4CE4B4C7016E}" destId="{86B01A57-4EE4-4880-90BB-5BB9213D4DB1}" srcOrd="3" destOrd="0" presId="urn:microsoft.com/office/officeart/2018/5/layout/IconCircleLabelList"/>
    <dgm:cxn modelId="{91145133-5B61-4F4B-A164-A8A7F3C86DDB}" type="presParOf" srcId="{830675F6-248E-4C7D-9066-EFAED14C2C5D}" destId="{820842AE-8283-49EB-ABF2-82A485679DAD}" srcOrd="5" destOrd="0" presId="urn:microsoft.com/office/officeart/2018/5/layout/IconCircleLabelList"/>
    <dgm:cxn modelId="{D138E3F8-C8FA-46B5-AFA5-608E04C8A4C6}" type="presParOf" srcId="{830675F6-248E-4C7D-9066-EFAED14C2C5D}" destId="{0DF6F0B9-BF78-4CDA-A205-6F65CD587F4E}" srcOrd="6" destOrd="0" presId="urn:microsoft.com/office/officeart/2018/5/layout/IconCircleLabelList"/>
    <dgm:cxn modelId="{40D4D712-72BD-4FD1-90B4-BA0811397731}" type="presParOf" srcId="{0DF6F0B9-BF78-4CDA-A205-6F65CD587F4E}" destId="{F0C8DD09-46B9-4295-A82C-73626F531A49}" srcOrd="0" destOrd="0" presId="urn:microsoft.com/office/officeart/2018/5/layout/IconCircleLabelList"/>
    <dgm:cxn modelId="{A6F08727-E93F-43FD-9E99-3E510FCFDB6C}" type="presParOf" srcId="{0DF6F0B9-BF78-4CDA-A205-6F65CD587F4E}" destId="{7E1F0F05-41A1-4E5B-BA4A-DCFF4894DF23}" srcOrd="1" destOrd="0" presId="urn:microsoft.com/office/officeart/2018/5/layout/IconCircleLabelList"/>
    <dgm:cxn modelId="{91E592D6-FF74-49FC-987B-C54067FD8944}" type="presParOf" srcId="{0DF6F0B9-BF78-4CDA-A205-6F65CD587F4E}" destId="{4F687E81-267B-44C4-BA2F-28CE3C3121DF}" srcOrd="2" destOrd="0" presId="urn:microsoft.com/office/officeart/2018/5/layout/IconCircleLabelList"/>
    <dgm:cxn modelId="{91D12DF3-85CA-497A-B85B-C9DA2BF8987B}" type="presParOf" srcId="{0DF6F0B9-BF78-4CDA-A205-6F65CD587F4E}" destId="{333ABB01-C0C8-4B3C-981D-C49BA6AF7B4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2C6293-7643-4EE0-9B22-DC1C92811A3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7A84C71-DD48-4151-B456-CE9905BDE224}">
      <dgm:prSet/>
      <dgm:spPr/>
      <dgm:t>
        <a:bodyPr/>
        <a:lstStyle/>
        <a:p>
          <a:pPr>
            <a:lnSpc>
              <a:spcPct val="100000"/>
            </a:lnSpc>
          </a:pPr>
          <a:r>
            <a:rPr lang="en-US"/>
            <a:t>1. Avatar: $2.7B</a:t>
          </a:r>
        </a:p>
      </dgm:t>
    </dgm:pt>
    <dgm:pt modelId="{E9F8FF3D-AF30-424A-AC9E-8C339D5743BD}" type="parTrans" cxnId="{E277938D-73AE-4AFD-81E5-51B0E1657DBF}">
      <dgm:prSet/>
      <dgm:spPr/>
      <dgm:t>
        <a:bodyPr/>
        <a:lstStyle/>
        <a:p>
          <a:endParaRPr lang="en-US"/>
        </a:p>
      </dgm:t>
    </dgm:pt>
    <dgm:pt modelId="{D95E2C80-AA57-4E8E-9DD8-0CAC683363C5}" type="sibTrans" cxnId="{E277938D-73AE-4AFD-81E5-51B0E1657DBF}">
      <dgm:prSet/>
      <dgm:spPr/>
      <dgm:t>
        <a:bodyPr/>
        <a:lstStyle/>
        <a:p>
          <a:endParaRPr lang="en-US"/>
        </a:p>
      </dgm:t>
    </dgm:pt>
    <dgm:pt modelId="{92103F05-1C11-489F-84B4-91A2141650C7}">
      <dgm:prSet/>
      <dgm:spPr/>
      <dgm:t>
        <a:bodyPr/>
        <a:lstStyle/>
        <a:p>
          <a:pPr>
            <a:lnSpc>
              <a:spcPct val="100000"/>
            </a:lnSpc>
          </a:pPr>
          <a:r>
            <a:rPr lang="en-US"/>
            <a:t>2. The Avengers: $1.5 B</a:t>
          </a:r>
        </a:p>
      </dgm:t>
    </dgm:pt>
    <dgm:pt modelId="{3B76A6A7-7CE4-4E1D-9EDA-3DE9DDA3ECC6}" type="parTrans" cxnId="{6C03C22F-416C-49BD-AB8C-7943DB51A1B8}">
      <dgm:prSet/>
      <dgm:spPr/>
      <dgm:t>
        <a:bodyPr/>
        <a:lstStyle/>
        <a:p>
          <a:endParaRPr lang="en-US"/>
        </a:p>
      </dgm:t>
    </dgm:pt>
    <dgm:pt modelId="{CF3A735E-A0BF-4080-A6EA-6628085F96AC}" type="sibTrans" cxnId="{6C03C22F-416C-49BD-AB8C-7943DB51A1B8}">
      <dgm:prSet/>
      <dgm:spPr/>
      <dgm:t>
        <a:bodyPr/>
        <a:lstStyle/>
        <a:p>
          <a:endParaRPr lang="en-US"/>
        </a:p>
      </dgm:t>
    </dgm:pt>
    <dgm:pt modelId="{D54BC1A9-8D91-4430-929A-9A85193FB727}">
      <dgm:prSet/>
      <dgm:spPr/>
      <dgm:t>
        <a:bodyPr/>
        <a:lstStyle/>
        <a:p>
          <a:pPr>
            <a:lnSpc>
              <a:spcPct val="100000"/>
            </a:lnSpc>
          </a:pPr>
          <a:r>
            <a:rPr lang="en-US"/>
            <a:t>3. Harry Potter and the Deathly Hallows Part 2: $1.3B</a:t>
          </a:r>
        </a:p>
      </dgm:t>
    </dgm:pt>
    <dgm:pt modelId="{82A81643-3307-493C-A32C-A1ACC0BEBD4C}" type="parTrans" cxnId="{FC607C64-BB3C-4000-A8BD-E168A77548ED}">
      <dgm:prSet/>
      <dgm:spPr/>
      <dgm:t>
        <a:bodyPr/>
        <a:lstStyle/>
        <a:p>
          <a:endParaRPr lang="en-US"/>
        </a:p>
      </dgm:t>
    </dgm:pt>
    <dgm:pt modelId="{388FA057-91AC-40C5-AC6E-41AE32091EC4}" type="sibTrans" cxnId="{FC607C64-BB3C-4000-A8BD-E168A77548ED}">
      <dgm:prSet/>
      <dgm:spPr/>
      <dgm:t>
        <a:bodyPr/>
        <a:lstStyle/>
        <a:p>
          <a:endParaRPr lang="en-US"/>
        </a:p>
      </dgm:t>
    </dgm:pt>
    <dgm:pt modelId="{9BD10234-EADA-4C18-9203-A550639B0246}">
      <dgm:prSet/>
      <dgm:spPr/>
      <dgm:t>
        <a:bodyPr/>
        <a:lstStyle/>
        <a:p>
          <a:pPr>
            <a:lnSpc>
              <a:spcPct val="100000"/>
            </a:lnSpc>
          </a:pPr>
          <a:r>
            <a:rPr lang="en-US"/>
            <a:t>Findings</a:t>
          </a:r>
        </a:p>
      </dgm:t>
    </dgm:pt>
    <dgm:pt modelId="{2044E972-E5BE-401D-B0F5-FEEC6AB1BD76}" type="parTrans" cxnId="{4081915F-0A66-48D3-9107-BB3E9044EA7B}">
      <dgm:prSet/>
      <dgm:spPr/>
      <dgm:t>
        <a:bodyPr/>
        <a:lstStyle/>
        <a:p>
          <a:endParaRPr lang="en-US"/>
        </a:p>
      </dgm:t>
    </dgm:pt>
    <dgm:pt modelId="{E394E2E3-5D49-4585-AEDC-591791F10529}" type="sibTrans" cxnId="{4081915F-0A66-48D3-9107-BB3E9044EA7B}">
      <dgm:prSet/>
      <dgm:spPr/>
      <dgm:t>
        <a:bodyPr/>
        <a:lstStyle/>
        <a:p>
          <a:endParaRPr lang="en-US"/>
        </a:p>
      </dgm:t>
    </dgm:pt>
    <dgm:pt modelId="{43023772-D267-4AED-A37F-6827D30B9126}">
      <dgm:prSet/>
      <dgm:spPr/>
      <dgm:t>
        <a:bodyPr/>
        <a:lstStyle/>
        <a:p>
          <a:pPr>
            <a:lnSpc>
              <a:spcPct val="100000"/>
            </a:lnSpc>
          </a:pPr>
          <a:r>
            <a:rPr lang="en-US" dirty="0"/>
            <a:t>Originally wanted to see if actors drove high sales but after analysis from this data it looks like the genre plays a bigger role in worldwide gross sales</a:t>
          </a:r>
        </a:p>
      </dgm:t>
    </dgm:pt>
    <dgm:pt modelId="{15C76EAD-5E36-43B3-BB6F-099AA769D7CC}" type="parTrans" cxnId="{BDD8C32D-1D5A-4810-B695-9C3705C64A46}">
      <dgm:prSet/>
      <dgm:spPr/>
      <dgm:t>
        <a:bodyPr/>
        <a:lstStyle/>
        <a:p>
          <a:endParaRPr lang="en-US"/>
        </a:p>
      </dgm:t>
    </dgm:pt>
    <dgm:pt modelId="{3E945E07-1CAF-4E33-BDA7-F2C7828142EE}" type="sibTrans" cxnId="{BDD8C32D-1D5A-4810-B695-9C3705C64A46}">
      <dgm:prSet/>
      <dgm:spPr/>
      <dgm:t>
        <a:bodyPr/>
        <a:lstStyle/>
        <a:p>
          <a:endParaRPr lang="en-US"/>
        </a:p>
      </dgm:t>
    </dgm:pt>
    <dgm:pt modelId="{17FF540C-7CF6-4397-BE43-9C811B84C34B}">
      <dgm:prSet/>
      <dgm:spPr/>
      <dgm:t>
        <a:bodyPr/>
        <a:lstStyle/>
        <a:p>
          <a:pPr>
            <a:lnSpc>
              <a:spcPct val="100000"/>
            </a:lnSpc>
          </a:pPr>
          <a:r>
            <a:rPr lang="en-US" dirty="0"/>
            <a:t>Most of the movies in the top 10 were superhero movies or major movie franchises with sequels</a:t>
          </a:r>
        </a:p>
      </dgm:t>
    </dgm:pt>
    <dgm:pt modelId="{01E6F46D-D1AE-4568-9046-6015A7B3F5F7}" type="parTrans" cxnId="{70E8AD35-0521-4D39-87FD-EFFAA8614D84}">
      <dgm:prSet/>
      <dgm:spPr/>
      <dgm:t>
        <a:bodyPr/>
        <a:lstStyle/>
        <a:p>
          <a:endParaRPr lang="en-US"/>
        </a:p>
      </dgm:t>
    </dgm:pt>
    <dgm:pt modelId="{DDDDD294-9CD6-49D1-AD85-573C923BDEE6}" type="sibTrans" cxnId="{70E8AD35-0521-4D39-87FD-EFFAA8614D84}">
      <dgm:prSet/>
      <dgm:spPr/>
      <dgm:t>
        <a:bodyPr/>
        <a:lstStyle/>
        <a:p>
          <a:endParaRPr lang="en-US"/>
        </a:p>
      </dgm:t>
    </dgm:pt>
    <dgm:pt modelId="{9AEC7929-973B-485B-84E9-4CB6F0513C7F}">
      <dgm:prSet/>
      <dgm:spPr/>
      <dgm:t>
        <a:bodyPr/>
        <a:lstStyle/>
        <a:p>
          <a:pPr>
            <a:lnSpc>
              <a:spcPct val="100000"/>
            </a:lnSpc>
          </a:pPr>
          <a:r>
            <a:rPr lang="en-US" dirty="0"/>
            <a:t>We will take a closer look at genres later in the presentation.</a:t>
          </a:r>
        </a:p>
      </dgm:t>
    </dgm:pt>
    <dgm:pt modelId="{2DF85709-7A3E-43D8-8A26-69A10613B862}" type="parTrans" cxnId="{CF5AE632-E8AB-48A4-8FFA-B5F9C22CBC33}">
      <dgm:prSet/>
      <dgm:spPr/>
      <dgm:t>
        <a:bodyPr/>
        <a:lstStyle/>
        <a:p>
          <a:endParaRPr lang="en-US"/>
        </a:p>
      </dgm:t>
    </dgm:pt>
    <dgm:pt modelId="{4F1CC80B-F478-4C47-BB0A-5B158DAA0C01}" type="sibTrans" cxnId="{CF5AE632-E8AB-48A4-8FFA-B5F9C22CBC33}">
      <dgm:prSet/>
      <dgm:spPr/>
      <dgm:t>
        <a:bodyPr/>
        <a:lstStyle/>
        <a:p>
          <a:endParaRPr lang="en-US"/>
        </a:p>
      </dgm:t>
    </dgm:pt>
    <dgm:pt modelId="{340C3793-1CE1-4976-ACF6-6A3B315E4E1F}" type="pres">
      <dgm:prSet presAssocID="{312C6293-7643-4EE0-9B22-DC1C92811A3E}" presName="root" presStyleCnt="0">
        <dgm:presLayoutVars>
          <dgm:dir/>
          <dgm:resizeHandles val="exact"/>
        </dgm:presLayoutVars>
      </dgm:prSet>
      <dgm:spPr/>
    </dgm:pt>
    <dgm:pt modelId="{AE673EE4-FDC3-4DED-9842-DFC0E9E45B0F}" type="pres">
      <dgm:prSet presAssocID="{F7A84C71-DD48-4151-B456-CE9905BDE224}" presName="compNode" presStyleCnt="0"/>
      <dgm:spPr/>
    </dgm:pt>
    <dgm:pt modelId="{954455A7-D318-4E31-AA40-6F788824E159}" type="pres">
      <dgm:prSet presAssocID="{F7A84C71-DD48-4151-B456-CE9905BDE224}" presName="iconRect" presStyleLbl="node1" presStyleIdx="0" presStyleCnt="7"/>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594DC42-AE34-407D-8B45-18049D3E5C95}" type="pres">
      <dgm:prSet presAssocID="{F7A84C71-DD48-4151-B456-CE9905BDE224}" presName="spaceRect" presStyleCnt="0"/>
      <dgm:spPr/>
    </dgm:pt>
    <dgm:pt modelId="{A00D0ABD-C375-4441-8483-C8D77841A0BE}" type="pres">
      <dgm:prSet presAssocID="{F7A84C71-DD48-4151-B456-CE9905BDE224}" presName="textRect" presStyleLbl="revTx" presStyleIdx="0" presStyleCnt="7">
        <dgm:presLayoutVars>
          <dgm:chMax val="1"/>
          <dgm:chPref val="1"/>
        </dgm:presLayoutVars>
      </dgm:prSet>
      <dgm:spPr/>
    </dgm:pt>
    <dgm:pt modelId="{BB96A67D-143E-4A19-8128-B0BE6056E6ED}" type="pres">
      <dgm:prSet presAssocID="{D95E2C80-AA57-4E8E-9DD8-0CAC683363C5}" presName="sibTrans" presStyleCnt="0"/>
      <dgm:spPr/>
    </dgm:pt>
    <dgm:pt modelId="{04083A0A-E413-47DB-BF02-9F007B8949E3}" type="pres">
      <dgm:prSet presAssocID="{92103F05-1C11-489F-84B4-91A2141650C7}" presName="compNode" presStyleCnt="0"/>
      <dgm:spPr/>
    </dgm:pt>
    <dgm:pt modelId="{36DCE6F3-C435-4D82-9027-9A20498224C6}" type="pres">
      <dgm:prSet presAssocID="{92103F05-1C11-489F-84B4-91A2141650C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et"/>
        </a:ext>
      </dgm:extLst>
    </dgm:pt>
    <dgm:pt modelId="{28437537-688E-42FB-AD16-4E9C545BEFB6}" type="pres">
      <dgm:prSet presAssocID="{92103F05-1C11-489F-84B4-91A2141650C7}" presName="spaceRect" presStyleCnt="0"/>
      <dgm:spPr/>
    </dgm:pt>
    <dgm:pt modelId="{F3AF59C0-D025-4F5E-8F2F-184189232A0F}" type="pres">
      <dgm:prSet presAssocID="{92103F05-1C11-489F-84B4-91A2141650C7}" presName="textRect" presStyleLbl="revTx" presStyleIdx="1" presStyleCnt="7">
        <dgm:presLayoutVars>
          <dgm:chMax val="1"/>
          <dgm:chPref val="1"/>
        </dgm:presLayoutVars>
      </dgm:prSet>
      <dgm:spPr/>
    </dgm:pt>
    <dgm:pt modelId="{60C08E6E-CDB7-43CF-99B9-71B98D99B3B5}" type="pres">
      <dgm:prSet presAssocID="{CF3A735E-A0BF-4080-A6EA-6628085F96AC}" presName="sibTrans" presStyleCnt="0"/>
      <dgm:spPr/>
    </dgm:pt>
    <dgm:pt modelId="{61C3A20B-EE0E-413B-A9D1-D0D85BC05758}" type="pres">
      <dgm:prSet presAssocID="{D54BC1A9-8D91-4430-929A-9A85193FB727}" presName="compNode" presStyleCnt="0"/>
      <dgm:spPr/>
    </dgm:pt>
    <dgm:pt modelId="{AC4A5311-C95C-4C01-A3C0-9C5B115C0C50}" type="pres">
      <dgm:prSet presAssocID="{D54BC1A9-8D91-4430-929A-9A85193FB72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Book"/>
        </a:ext>
      </dgm:extLst>
    </dgm:pt>
    <dgm:pt modelId="{BDFB582D-6D8D-4CD0-A182-05F1F23F37C4}" type="pres">
      <dgm:prSet presAssocID="{D54BC1A9-8D91-4430-929A-9A85193FB727}" presName="spaceRect" presStyleCnt="0"/>
      <dgm:spPr/>
    </dgm:pt>
    <dgm:pt modelId="{60A15A84-6A02-4671-8355-E5DA866C1AD3}" type="pres">
      <dgm:prSet presAssocID="{D54BC1A9-8D91-4430-929A-9A85193FB727}" presName="textRect" presStyleLbl="revTx" presStyleIdx="2" presStyleCnt="7">
        <dgm:presLayoutVars>
          <dgm:chMax val="1"/>
          <dgm:chPref val="1"/>
        </dgm:presLayoutVars>
      </dgm:prSet>
      <dgm:spPr/>
    </dgm:pt>
    <dgm:pt modelId="{F1122564-F033-4E19-BE32-95FD662F3652}" type="pres">
      <dgm:prSet presAssocID="{388FA057-91AC-40C5-AC6E-41AE32091EC4}" presName="sibTrans" presStyleCnt="0"/>
      <dgm:spPr/>
    </dgm:pt>
    <dgm:pt modelId="{B976094B-8749-417C-87A9-23C21294ADBE}" type="pres">
      <dgm:prSet presAssocID="{9BD10234-EADA-4C18-9203-A550639B0246}" presName="compNode" presStyleCnt="0"/>
      <dgm:spPr/>
    </dgm:pt>
    <dgm:pt modelId="{89A4F099-A6DF-4E0A-B7D4-DB6BC5D481E7}" type="pres">
      <dgm:prSet presAssocID="{9BD10234-EADA-4C18-9203-A550639B024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F9CB7B6D-2027-405A-A1EF-305710F29C27}" type="pres">
      <dgm:prSet presAssocID="{9BD10234-EADA-4C18-9203-A550639B0246}" presName="spaceRect" presStyleCnt="0"/>
      <dgm:spPr/>
    </dgm:pt>
    <dgm:pt modelId="{284AE165-8E70-4247-ABE9-F17679A8255A}" type="pres">
      <dgm:prSet presAssocID="{9BD10234-EADA-4C18-9203-A550639B0246}" presName="textRect" presStyleLbl="revTx" presStyleIdx="3" presStyleCnt="7">
        <dgm:presLayoutVars>
          <dgm:chMax val="1"/>
          <dgm:chPref val="1"/>
        </dgm:presLayoutVars>
      </dgm:prSet>
      <dgm:spPr/>
    </dgm:pt>
    <dgm:pt modelId="{0A783DFF-A448-4043-988E-16CC48F5D5BF}" type="pres">
      <dgm:prSet presAssocID="{E394E2E3-5D49-4585-AEDC-591791F10529}" presName="sibTrans" presStyleCnt="0"/>
      <dgm:spPr/>
    </dgm:pt>
    <dgm:pt modelId="{9CF545E8-EADD-487F-A9B4-C5E9950A16BF}" type="pres">
      <dgm:prSet presAssocID="{43023772-D267-4AED-A37F-6827D30B9126}" presName="compNode" presStyleCnt="0"/>
      <dgm:spPr/>
    </dgm:pt>
    <dgm:pt modelId="{6F17620B-F380-43B6-94DF-37B76319A13B}" type="pres">
      <dgm:prSet presAssocID="{43023772-D267-4AED-A37F-6827D30B912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usiness Growth"/>
        </a:ext>
      </dgm:extLst>
    </dgm:pt>
    <dgm:pt modelId="{A5B2461E-CE63-4C22-8C4A-1A3E823DDEFB}" type="pres">
      <dgm:prSet presAssocID="{43023772-D267-4AED-A37F-6827D30B9126}" presName="spaceRect" presStyleCnt="0"/>
      <dgm:spPr/>
    </dgm:pt>
    <dgm:pt modelId="{C1B36AEE-E3C2-434E-AF32-531B5000D19C}" type="pres">
      <dgm:prSet presAssocID="{43023772-D267-4AED-A37F-6827D30B9126}" presName="textRect" presStyleLbl="revTx" presStyleIdx="4" presStyleCnt="7">
        <dgm:presLayoutVars>
          <dgm:chMax val="1"/>
          <dgm:chPref val="1"/>
        </dgm:presLayoutVars>
      </dgm:prSet>
      <dgm:spPr/>
    </dgm:pt>
    <dgm:pt modelId="{8D62BCFA-CDBC-4C4F-9A9C-ECB6890C57E7}" type="pres">
      <dgm:prSet presAssocID="{3E945E07-1CAF-4E33-BDA7-F2C7828142EE}" presName="sibTrans" presStyleCnt="0"/>
      <dgm:spPr/>
    </dgm:pt>
    <dgm:pt modelId="{706A7F58-FC3A-4EEE-A8E4-35AC5B81974A}" type="pres">
      <dgm:prSet presAssocID="{17FF540C-7CF6-4397-BE43-9C811B84C34B}" presName="compNode" presStyleCnt="0"/>
      <dgm:spPr/>
    </dgm:pt>
    <dgm:pt modelId="{D41C58C9-2AF4-4397-A49D-CDD499115AF0}" type="pres">
      <dgm:prSet presAssocID="{17FF540C-7CF6-4397-BE43-9C811B84C34B}"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Film reel"/>
        </a:ext>
      </dgm:extLst>
    </dgm:pt>
    <dgm:pt modelId="{12A85DB7-2794-4409-BB02-278A5703E49F}" type="pres">
      <dgm:prSet presAssocID="{17FF540C-7CF6-4397-BE43-9C811B84C34B}" presName="spaceRect" presStyleCnt="0"/>
      <dgm:spPr/>
    </dgm:pt>
    <dgm:pt modelId="{03CFE378-7AAE-4E48-AAA7-2AE3A5F9BAAF}" type="pres">
      <dgm:prSet presAssocID="{17FF540C-7CF6-4397-BE43-9C811B84C34B}" presName="textRect" presStyleLbl="revTx" presStyleIdx="5" presStyleCnt="7">
        <dgm:presLayoutVars>
          <dgm:chMax val="1"/>
          <dgm:chPref val="1"/>
        </dgm:presLayoutVars>
      </dgm:prSet>
      <dgm:spPr/>
    </dgm:pt>
    <dgm:pt modelId="{7F6CFCED-5425-4D09-B5A7-3BF4AC1680E2}" type="pres">
      <dgm:prSet presAssocID="{DDDDD294-9CD6-49D1-AD85-573C923BDEE6}" presName="sibTrans" presStyleCnt="0"/>
      <dgm:spPr/>
    </dgm:pt>
    <dgm:pt modelId="{1A9898A1-AB38-41D0-90F5-1E95C99DABE0}" type="pres">
      <dgm:prSet presAssocID="{9AEC7929-973B-485B-84E9-4CB6F0513C7F}" presName="compNode" presStyleCnt="0"/>
      <dgm:spPr/>
    </dgm:pt>
    <dgm:pt modelId="{9CA3144E-AA70-4A9F-9EC9-E3DD5C41CBC3}" type="pres">
      <dgm:prSet presAssocID="{9AEC7929-973B-485B-84E9-4CB6F0513C7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Telescope"/>
        </a:ext>
      </dgm:extLst>
    </dgm:pt>
    <dgm:pt modelId="{35EB47C9-846A-43C0-9482-62E51BA22F52}" type="pres">
      <dgm:prSet presAssocID="{9AEC7929-973B-485B-84E9-4CB6F0513C7F}" presName="spaceRect" presStyleCnt="0"/>
      <dgm:spPr/>
    </dgm:pt>
    <dgm:pt modelId="{9F13CBD5-EFC1-4ED0-89C9-B12A60FA8634}" type="pres">
      <dgm:prSet presAssocID="{9AEC7929-973B-485B-84E9-4CB6F0513C7F}" presName="textRect" presStyleLbl="revTx" presStyleIdx="6" presStyleCnt="7">
        <dgm:presLayoutVars>
          <dgm:chMax val="1"/>
          <dgm:chPref val="1"/>
        </dgm:presLayoutVars>
      </dgm:prSet>
      <dgm:spPr/>
    </dgm:pt>
  </dgm:ptLst>
  <dgm:cxnLst>
    <dgm:cxn modelId="{1AC74901-6F2C-4218-8F64-C1D024CED2AF}" type="presOf" srcId="{17FF540C-7CF6-4397-BE43-9C811B84C34B}" destId="{03CFE378-7AAE-4E48-AAA7-2AE3A5F9BAAF}" srcOrd="0" destOrd="0" presId="urn:microsoft.com/office/officeart/2018/2/layout/IconLabelList"/>
    <dgm:cxn modelId="{48B8CD04-FD97-4508-9070-CE1B3F0E1ABB}" type="presOf" srcId="{312C6293-7643-4EE0-9B22-DC1C92811A3E}" destId="{340C3793-1CE1-4976-ACF6-6A3B315E4E1F}" srcOrd="0" destOrd="0" presId="urn:microsoft.com/office/officeart/2018/2/layout/IconLabelList"/>
    <dgm:cxn modelId="{C7D76911-9577-474C-BC3E-D3D02B835872}" type="presOf" srcId="{D54BC1A9-8D91-4430-929A-9A85193FB727}" destId="{60A15A84-6A02-4671-8355-E5DA866C1AD3}" srcOrd="0" destOrd="0" presId="urn:microsoft.com/office/officeart/2018/2/layout/IconLabelList"/>
    <dgm:cxn modelId="{369FF717-9313-41F5-87E1-786A0EE893AC}" type="presOf" srcId="{92103F05-1C11-489F-84B4-91A2141650C7}" destId="{F3AF59C0-D025-4F5E-8F2F-184189232A0F}" srcOrd="0" destOrd="0" presId="urn:microsoft.com/office/officeart/2018/2/layout/IconLabelList"/>
    <dgm:cxn modelId="{BDD8C32D-1D5A-4810-B695-9C3705C64A46}" srcId="{312C6293-7643-4EE0-9B22-DC1C92811A3E}" destId="{43023772-D267-4AED-A37F-6827D30B9126}" srcOrd="4" destOrd="0" parTransId="{15C76EAD-5E36-43B3-BB6F-099AA769D7CC}" sibTransId="{3E945E07-1CAF-4E33-BDA7-F2C7828142EE}"/>
    <dgm:cxn modelId="{6C03C22F-416C-49BD-AB8C-7943DB51A1B8}" srcId="{312C6293-7643-4EE0-9B22-DC1C92811A3E}" destId="{92103F05-1C11-489F-84B4-91A2141650C7}" srcOrd="1" destOrd="0" parTransId="{3B76A6A7-7CE4-4E1D-9EDA-3DE9DDA3ECC6}" sibTransId="{CF3A735E-A0BF-4080-A6EA-6628085F96AC}"/>
    <dgm:cxn modelId="{CF5AE632-E8AB-48A4-8FFA-B5F9C22CBC33}" srcId="{312C6293-7643-4EE0-9B22-DC1C92811A3E}" destId="{9AEC7929-973B-485B-84E9-4CB6F0513C7F}" srcOrd="6" destOrd="0" parTransId="{2DF85709-7A3E-43D8-8A26-69A10613B862}" sibTransId="{4F1CC80B-F478-4C47-BB0A-5B158DAA0C01}"/>
    <dgm:cxn modelId="{70E8AD35-0521-4D39-87FD-EFFAA8614D84}" srcId="{312C6293-7643-4EE0-9B22-DC1C92811A3E}" destId="{17FF540C-7CF6-4397-BE43-9C811B84C34B}" srcOrd="5" destOrd="0" parTransId="{01E6F46D-D1AE-4568-9046-6015A7B3F5F7}" sibTransId="{DDDDD294-9CD6-49D1-AD85-573C923BDEE6}"/>
    <dgm:cxn modelId="{4081915F-0A66-48D3-9107-BB3E9044EA7B}" srcId="{312C6293-7643-4EE0-9B22-DC1C92811A3E}" destId="{9BD10234-EADA-4C18-9203-A550639B0246}" srcOrd="3" destOrd="0" parTransId="{2044E972-E5BE-401D-B0F5-FEEC6AB1BD76}" sibTransId="{E394E2E3-5D49-4585-AEDC-591791F10529}"/>
    <dgm:cxn modelId="{72298241-B5A7-4DBF-B7C5-3E88360B6B07}" type="presOf" srcId="{F7A84C71-DD48-4151-B456-CE9905BDE224}" destId="{A00D0ABD-C375-4441-8483-C8D77841A0BE}" srcOrd="0" destOrd="0" presId="urn:microsoft.com/office/officeart/2018/2/layout/IconLabelList"/>
    <dgm:cxn modelId="{FC607C64-BB3C-4000-A8BD-E168A77548ED}" srcId="{312C6293-7643-4EE0-9B22-DC1C92811A3E}" destId="{D54BC1A9-8D91-4430-929A-9A85193FB727}" srcOrd="2" destOrd="0" parTransId="{82A81643-3307-493C-A32C-A1ACC0BEBD4C}" sibTransId="{388FA057-91AC-40C5-AC6E-41AE32091EC4}"/>
    <dgm:cxn modelId="{2BCC7149-A19C-4CDC-BC84-711EE5F75807}" type="presOf" srcId="{9AEC7929-973B-485B-84E9-4CB6F0513C7F}" destId="{9F13CBD5-EFC1-4ED0-89C9-B12A60FA8634}" srcOrd="0" destOrd="0" presId="urn:microsoft.com/office/officeart/2018/2/layout/IconLabelList"/>
    <dgm:cxn modelId="{E277938D-73AE-4AFD-81E5-51B0E1657DBF}" srcId="{312C6293-7643-4EE0-9B22-DC1C92811A3E}" destId="{F7A84C71-DD48-4151-B456-CE9905BDE224}" srcOrd="0" destOrd="0" parTransId="{E9F8FF3D-AF30-424A-AC9E-8C339D5743BD}" sibTransId="{D95E2C80-AA57-4E8E-9DD8-0CAC683363C5}"/>
    <dgm:cxn modelId="{55080E9E-8725-44F1-B39F-0BE44E19D650}" type="presOf" srcId="{9BD10234-EADA-4C18-9203-A550639B0246}" destId="{284AE165-8E70-4247-ABE9-F17679A8255A}" srcOrd="0" destOrd="0" presId="urn:microsoft.com/office/officeart/2018/2/layout/IconLabelList"/>
    <dgm:cxn modelId="{86F138F0-9A4F-4796-A908-979AA41D0330}" type="presOf" srcId="{43023772-D267-4AED-A37F-6827D30B9126}" destId="{C1B36AEE-E3C2-434E-AF32-531B5000D19C}" srcOrd="0" destOrd="0" presId="urn:microsoft.com/office/officeart/2018/2/layout/IconLabelList"/>
    <dgm:cxn modelId="{56AF3F82-98E3-48E3-89EB-C5C937C458E5}" type="presParOf" srcId="{340C3793-1CE1-4976-ACF6-6A3B315E4E1F}" destId="{AE673EE4-FDC3-4DED-9842-DFC0E9E45B0F}" srcOrd="0" destOrd="0" presId="urn:microsoft.com/office/officeart/2018/2/layout/IconLabelList"/>
    <dgm:cxn modelId="{242A0E4A-B206-466F-8B47-EF0FB284DF91}" type="presParOf" srcId="{AE673EE4-FDC3-4DED-9842-DFC0E9E45B0F}" destId="{954455A7-D318-4E31-AA40-6F788824E159}" srcOrd="0" destOrd="0" presId="urn:microsoft.com/office/officeart/2018/2/layout/IconLabelList"/>
    <dgm:cxn modelId="{4385DBB1-D8CC-4910-BB64-E0A3DDE77A5C}" type="presParOf" srcId="{AE673EE4-FDC3-4DED-9842-DFC0E9E45B0F}" destId="{2594DC42-AE34-407D-8B45-18049D3E5C95}" srcOrd="1" destOrd="0" presId="urn:microsoft.com/office/officeart/2018/2/layout/IconLabelList"/>
    <dgm:cxn modelId="{DD62F8FB-383A-467E-AE60-20B98614482D}" type="presParOf" srcId="{AE673EE4-FDC3-4DED-9842-DFC0E9E45B0F}" destId="{A00D0ABD-C375-4441-8483-C8D77841A0BE}" srcOrd="2" destOrd="0" presId="urn:microsoft.com/office/officeart/2018/2/layout/IconLabelList"/>
    <dgm:cxn modelId="{2A7440E6-A6C0-4DFB-8B9C-27620B43EE15}" type="presParOf" srcId="{340C3793-1CE1-4976-ACF6-6A3B315E4E1F}" destId="{BB96A67D-143E-4A19-8128-B0BE6056E6ED}" srcOrd="1" destOrd="0" presId="urn:microsoft.com/office/officeart/2018/2/layout/IconLabelList"/>
    <dgm:cxn modelId="{CA6C3444-3974-48CD-96D8-2572655DEA4E}" type="presParOf" srcId="{340C3793-1CE1-4976-ACF6-6A3B315E4E1F}" destId="{04083A0A-E413-47DB-BF02-9F007B8949E3}" srcOrd="2" destOrd="0" presId="urn:microsoft.com/office/officeart/2018/2/layout/IconLabelList"/>
    <dgm:cxn modelId="{97058711-67B8-4218-B87D-07CB0F43480C}" type="presParOf" srcId="{04083A0A-E413-47DB-BF02-9F007B8949E3}" destId="{36DCE6F3-C435-4D82-9027-9A20498224C6}" srcOrd="0" destOrd="0" presId="urn:microsoft.com/office/officeart/2018/2/layout/IconLabelList"/>
    <dgm:cxn modelId="{0C75DFE5-8C59-4C40-A80B-2F16C0D36BCB}" type="presParOf" srcId="{04083A0A-E413-47DB-BF02-9F007B8949E3}" destId="{28437537-688E-42FB-AD16-4E9C545BEFB6}" srcOrd="1" destOrd="0" presId="urn:microsoft.com/office/officeart/2018/2/layout/IconLabelList"/>
    <dgm:cxn modelId="{3651FB2C-24CB-43D9-9F58-91D8EFC52E9C}" type="presParOf" srcId="{04083A0A-E413-47DB-BF02-9F007B8949E3}" destId="{F3AF59C0-D025-4F5E-8F2F-184189232A0F}" srcOrd="2" destOrd="0" presId="urn:microsoft.com/office/officeart/2018/2/layout/IconLabelList"/>
    <dgm:cxn modelId="{54B4D484-77F0-4546-8198-46422B71EC61}" type="presParOf" srcId="{340C3793-1CE1-4976-ACF6-6A3B315E4E1F}" destId="{60C08E6E-CDB7-43CF-99B9-71B98D99B3B5}" srcOrd="3" destOrd="0" presId="urn:microsoft.com/office/officeart/2018/2/layout/IconLabelList"/>
    <dgm:cxn modelId="{B98C772B-1FA5-4378-9F6B-31C74B85D754}" type="presParOf" srcId="{340C3793-1CE1-4976-ACF6-6A3B315E4E1F}" destId="{61C3A20B-EE0E-413B-A9D1-D0D85BC05758}" srcOrd="4" destOrd="0" presId="urn:microsoft.com/office/officeart/2018/2/layout/IconLabelList"/>
    <dgm:cxn modelId="{5213A415-C62F-41A9-B801-01E25F950AC4}" type="presParOf" srcId="{61C3A20B-EE0E-413B-A9D1-D0D85BC05758}" destId="{AC4A5311-C95C-4C01-A3C0-9C5B115C0C50}" srcOrd="0" destOrd="0" presId="urn:microsoft.com/office/officeart/2018/2/layout/IconLabelList"/>
    <dgm:cxn modelId="{DDF081F2-34EA-4E26-AAB5-AD7FDF86627C}" type="presParOf" srcId="{61C3A20B-EE0E-413B-A9D1-D0D85BC05758}" destId="{BDFB582D-6D8D-4CD0-A182-05F1F23F37C4}" srcOrd="1" destOrd="0" presId="urn:microsoft.com/office/officeart/2018/2/layout/IconLabelList"/>
    <dgm:cxn modelId="{F3B39CD8-44CB-4A7E-B9F4-9FABBFA6826A}" type="presParOf" srcId="{61C3A20B-EE0E-413B-A9D1-D0D85BC05758}" destId="{60A15A84-6A02-4671-8355-E5DA866C1AD3}" srcOrd="2" destOrd="0" presId="urn:microsoft.com/office/officeart/2018/2/layout/IconLabelList"/>
    <dgm:cxn modelId="{C74E7869-EB84-41FE-8613-24EC0CD5205E}" type="presParOf" srcId="{340C3793-1CE1-4976-ACF6-6A3B315E4E1F}" destId="{F1122564-F033-4E19-BE32-95FD662F3652}" srcOrd="5" destOrd="0" presId="urn:microsoft.com/office/officeart/2018/2/layout/IconLabelList"/>
    <dgm:cxn modelId="{E1B60FA4-D266-455F-AC90-2CFC972F97C7}" type="presParOf" srcId="{340C3793-1CE1-4976-ACF6-6A3B315E4E1F}" destId="{B976094B-8749-417C-87A9-23C21294ADBE}" srcOrd="6" destOrd="0" presId="urn:microsoft.com/office/officeart/2018/2/layout/IconLabelList"/>
    <dgm:cxn modelId="{313AC80A-5FE9-40E0-924A-853BB2EAFA84}" type="presParOf" srcId="{B976094B-8749-417C-87A9-23C21294ADBE}" destId="{89A4F099-A6DF-4E0A-B7D4-DB6BC5D481E7}" srcOrd="0" destOrd="0" presId="urn:microsoft.com/office/officeart/2018/2/layout/IconLabelList"/>
    <dgm:cxn modelId="{99DB7920-5BAA-4C51-B647-DAF1E431BE6C}" type="presParOf" srcId="{B976094B-8749-417C-87A9-23C21294ADBE}" destId="{F9CB7B6D-2027-405A-A1EF-305710F29C27}" srcOrd="1" destOrd="0" presId="urn:microsoft.com/office/officeart/2018/2/layout/IconLabelList"/>
    <dgm:cxn modelId="{777EE90D-639F-4CC6-BBAA-0AD126BEF0D8}" type="presParOf" srcId="{B976094B-8749-417C-87A9-23C21294ADBE}" destId="{284AE165-8E70-4247-ABE9-F17679A8255A}" srcOrd="2" destOrd="0" presId="urn:microsoft.com/office/officeart/2018/2/layout/IconLabelList"/>
    <dgm:cxn modelId="{83DA8C6A-B530-4A1B-A13B-577B824A6DF2}" type="presParOf" srcId="{340C3793-1CE1-4976-ACF6-6A3B315E4E1F}" destId="{0A783DFF-A448-4043-988E-16CC48F5D5BF}" srcOrd="7" destOrd="0" presId="urn:microsoft.com/office/officeart/2018/2/layout/IconLabelList"/>
    <dgm:cxn modelId="{FA49C0F7-081F-450F-8249-4FA56B23E7B7}" type="presParOf" srcId="{340C3793-1CE1-4976-ACF6-6A3B315E4E1F}" destId="{9CF545E8-EADD-487F-A9B4-C5E9950A16BF}" srcOrd="8" destOrd="0" presId="urn:microsoft.com/office/officeart/2018/2/layout/IconLabelList"/>
    <dgm:cxn modelId="{6CF5947F-AF0B-44DD-8722-F484734FDB02}" type="presParOf" srcId="{9CF545E8-EADD-487F-A9B4-C5E9950A16BF}" destId="{6F17620B-F380-43B6-94DF-37B76319A13B}" srcOrd="0" destOrd="0" presId="urn:microsoft.com/office/officeart/2018/2/layout/IconLabelList"/>
    <dgm:cxn modelId="{B3F0127E-B8F9-4FC9-BD57-7C47D8B32C41}" type="presParOf" srcId="{9CF545E8-EADD-487F-A9B4-C5E9950A16BF}" destId="{A5B2461E-CE63-4C22-8C4A-1A3E823DDEFB}" srcOrd="1" destOrd="0" presId="urn:microsoft.com/office/officeart/2018/2/layout/IconLabelList"/>
    <dgm:cxn modelId="{38C05EA0-0301-4ABB-9615-8651226A54BD}" type="presParOf" srcId="{9CF545E8-EADD-487F-A9B4-C5E9950A16BF}" destId="{C1B36AEE-E3C2-434E-AF32-531B5000D19C}" srcOrd="2" destOrd="0" presId="urn:microsoft.com/office/officeart/2018/2/layout/IconLabelList"/>
    <dgm:cxn modelId="{2FB9850F-D2E6-43D2-A606-977BB7619A44}" type="presParOf" srcId="{340C3793-1CE1-4976-ACF6-6A3B315E4E1F}" destId="{8D62BCFA-CDBC-4C4F-9A9C-ECB6890C57E7}" srcOrd="9" destOrd="0" presId="urn:microsoft.com/office/officeart/2018/2/layout/IconLabelList"/>
    <dgm:cxn modelId="{5F8003A0-34F8-4DA9-B3F2-715DD2419D3A}" type="presParOf" srcId="{340C3793-1CE1-4976-ACF6-6A3B315E4E1F}" destId="{706A7F58-FC3A-4EEE-A8E4-35AC5B81974A}" srcOrd="10" destOrd="0" presId="urn:microsoft.com/office/officeart/2018/2/layout/IconLabelList"/>
    <dgm:cxn modelId="{38DFDC7E-AFF6-4408-9ADC-9FC7F51F5B0D}" type="presParOf" srcId="{706A7F58-FC3A-4EEE-A8E4-35AC5B81974A}" destId="{D41C58C9-2AF4-4397-A49D-CDD499115AF0}" srcOrd="0" destOrd="0" presId="urn:microsoft.com/office/officeart/2018/2/layout/IconLabelList"/>
    <dgm:cxn modelId="{23DA90C7-5E66-438E-A699-32079AF2FEA0}" type="presParOf" srcId="{706A7F58-FC3A-4EEE-A8E4-35AC5B81974A}" destId="{12A85DB7-2794-4409-BB02-278A5703E49F}" srcOrd="1" destOrd="0" presId="urn:microsoft.com/office/officeart/2018/2/layout/IconLabelList"/>
    <dgm:cxn modelId="{33E35AB1-F26F-4837-8F6C-8A479B75DA98}" type="presParOf" srcId="{706A7F58-FC3A-4EEE-A8E4-35AC5B81974A}" destId="{03CFE378-7AAE-4E48-AAA7-2AE3A5F9BAAF}" srcOrd="2" destOrd="0" presId="urn:microsoft.com/office/officeart/2018/2/layout/IconLabelList"/>
    <dgm:cxn modelId="{B1FED98C-A4E4-47CD-A5F4-5988DC9CB032}" type="presParOf" srcId="{340C3793-1CE1-4976-ACF6-6A3B315E4E1F}" destId="{7F6CFCED-5425-4D09-B5A7-3BF4AC1680E2}" srcOrd="11" destOrd="0" presId="urn:microsoft.com/office/officeart/2018/2/layout/IconLabelList"/>
    <dgm:cxn modelId="{E44938E8-724B-4B26-9B08-0E7734398923}" type="presParOf" srcId="{340C3793-1CE1-4976-ACF6-6A3B315E4E1F}" destId="{1A9898A1-AB38-41D0-90F5-1E95C99DABE0}" srcOrd="12" destOrd="0" presId="urn:microsoft.com/office/officeart/2018/2/layout/IconLabelList"/>
    <dgm:cxn modelId="{7BD7E9A0-2474-47B7-A32C-799A20C516DF}" type="presParOf" srcId="{1A9898A1-AB38-41D0-90F5-1E95C99DABE0}" destId="{9CA3144E-AA70-4A9F-9EC9-E3DD5C41CBC3}" srcOrd="0" destOrd="0" presId="urn:microsoft.com/office/officeart/2018/2/layout/IconLabelList"/>
    <dgm:cxn modelId="{C485DC83-4025-4B66-BC9C-C3F5B307E5AB}" type="presParOf" srcId="{1A9898A1-AB38-41D0-90F5-1E95C99DABE0}" destId="{35EB47C9-846A-43C0-9482-62E51BA22F52}" srcOrd="1" destOrd="0" presId="urn:microsoft.com/office/officeart/2018/2/layout/IconLabelList"/>
    <dgm:cxn modelId="{9C4C42D7-11C3-476B-BBA1-64A071EA1660}" type="presParOf" srcId="{1A9898A1-AB38-41D0-90F5-1E95C99DABE0}" destId="{9F13CBD5-EFC1-4ED0-89C9-B12A60FA863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1BFD20-93FE-41E0-BB1C-6904DF9C5D34}"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E491B533-E6E3-4158-A589-B3C3639B98EC}">
      <dgm:prSet/>
      <dgm:spPr/>
      <dgm:t>
        <a:bodyPr/>
        <a:lstStyle/>
        <a:p>
          <a:r>
            <a:rPr lang="en-US"/>
            <a:t>Ratings used/manipulated/cleanup</a:t>
          </a:r>
        </a:p>
      </dgm:t>
    </dgm:pt>
    <dgm:pt modelId="{8E0255D8-4910-42B4-AE9E-1A6DFA92125C}" type="parTrans" cxnId="{2548EA53-B9E3-41E9-80AD-19E7DA982E05}">
      <dgm:prSet/>
      <dgm:spPr/>
      <dgm:t>
        <a:bodyPr/>
        <a:lstStyle/>
        <a:p>
          <a:endParaRPr lang="en-US"/>
        </a:p>
      </dgm:t>
    </dgm:pt>
    <dgm:pt modelId="{10EDCB7C-81D2-4363-AAB2-D7E28805EB2A}" type="sibTrans" cxnId="{2548EA53-B9E3-41E9-80AD-19E7DA982E05}">
      <dgm:prSet/>
      <dgm:spPr/>
      <dgm:t>
        <a:bodyPr/>
        <a:lstStyle/>
        <a:p>
          <a:endParaRPr lang="en-US"/>
        </a:p>
      </dgm:t>
    </dgm:pt>
    <dgm:pt modelId="{2EEAE457-D02C-4949-85DE-8B1CB844F9BC}">
      <dgm:prSet/>
      <dgm:spPr/>
      <dgm:t>
        <a:bodyPr/>
        <a:lstStyle/>
        <a:p>
          <a:r>
            <a:rPr lang="en-US"/>
            <a:t>Scatterplot</a:t>
          </a:r>
        </a:p>
      </dgm:t>
    </dgm:pt>
    <dgm:pt modelId="{4C4AA4D9-CEAD-4956-8681-FB78E84638EB}" type="parTrans" cxnId="{F26B1448-2DBA-4A0F-BD07-B290F3CAD68A}">
      <dgm:prSet/>
      <dgm:spPr/>
      <dgm:t>
        <a:bodyPr/>
        <a:lstStyle/>
        <a:p>
          <a:endParaRPr lang="en-US"/>
        </a:p>
      </dgm:t>
    </dgm:pt>
    <dgm:pt modelId="{CE994CCB-AD94-4D26-88D6-3A9D783C8317}" type="sibTrans" cxnId="{F26B1448-2DBA-4A0F-BD07-B290F3CAD68A}">
      <dgm:prSet/>
      <dgm:spPr/>
      <dgm:t>
        <a:bodyPr/>
        <a:lstStyle/>
        <a:p>
          <a:endParaRPr lang="en-US"/>
        </a:p>
      </dgm:t>
    </dgm:pt>
    <dgm:pt modelId="{589DA69B-1354-468C-B544-3874664AA88E}">
      <dgm:prSet/>
      <dgm:spPr/>
      <dgm:t>
        <a:bodyPr/>
        <a:lstStyle/>
        <a:p>
          <a:r>
            <a:rPr lang="en-US"/>
            <a:t>Linear Regression</a:t>
          </a:r>
        </a:p>
      </dgm:t>
    </dgm:pt>
    <dgm:pt modelId="{4D619620-D2A0-4BCF-83F6-4FA6905397CC}" type="parTrans" cxnId="{B2A9379D-6039-431B-B11E-5F854D29B1E2}">
      <dgm:prSet/>
      <dgm:spPr/>
      <dgm:t>
        <a:bodyPr/>
        <a:lstStyle/>
        <a:p>
          <a:endParaRPr lang="en-US"/>
        </a:p>
      </dgm:t>
    </dgm:pt>
    <dgm:pt modelId="{7ABAF7EF-3B5D-46AC-9431-B6C8F7232CA6}" type="sibTrans" cxnId="{B2A9379D-6039-431B-B11E-5F854D29B1E2}">
      <dgm:prSet/>
      <dgm:spPr/>
      <dgm:t>
        <a:bodyPr/>
        <a:lstStyle/>
        <a:p>
          <a:endParaRPr lang="en-US"/>
        </a:p>
      </dgm:t>
    </dgm:pt>
    <dgm:pt modelId="{360E24EF-AA9D-46A8-9CAD-720C37B76B41}">
      <dgm:prSet/>
      <dgm:spPr/>
      <dgm:t>
        <a:bodyPr/>
        <a:lstStyle/>
        <a:p>
          <a:r>
            <a:rPr lang="en-US"/>
            <a:t>Charts and Correlations</a:t>
          </a:r>
        </a:p>
      </dgm:t>
    </dgm:pt>
    <dgm:pt modelId="{4CA104A7-C952-402D-B20F-9C95143AE545}" type="parTrans" cxnId="{D70B78A6-80CF-4B94-AFD9-996189846F06}">
      <dgm:prSet/>
      <dgm:spPr/>
      <dgm:t>
        <a:bodyPr/>
        <a:lstStyle/>
        <a:p>
          <a:endParaRPr lang="en-US"/>
        </a:p>
      </dgm:t>
    </dgm:pt>
    <dgm:pt modelId="{63A7585F-B331-4D89-B99F-9C0FC3640DB3}" type="sibTrans" cxnId="{D70B78A6-80CF-4B94-AFD9-996189846F06}">
      <dgm:prSet/>
      <dgm:spPr/>
      <dgm:t>
        <a:bodyPr/>
        <a:lstStyle/>
        <a:p>
          <a:endParaRPr lang="en-US"/>
        </a:p>
      </dgm:t>
    </dgm:pt>
    <dgm:pt modelId="{FD24EE75-5921-42C0-BEE6-CEA3DAC495BF}">
      <dgm:prSet/>
      <dgm:spPr/>
      <dgm:t>
        <a:bodyPr/>
        <a:lstStyle/>
        <a:p>
          <a:r>
            <a:rPr lang="en-US"/>
            <a:t>Group by Earnings</a:t>
          </a:r>
        </a:p>
      </dgm:t>
    </dgm:pt>
    <dgm:pt modelId="{2AA99D9A-8A15-43BA-B70A-19AA82344819}" type="parTrans" cxnId="{2184ADD7-0D86-429F-A21D-92D6B7FD028F}">
      <dgm:prSet/>
      <dgm:spPr/>
      <dgm:t>
        <a:bodyPr/>
        <a:lstStyle/>
        <a:p>
          <a:endParaRPr lang="en-US"/>
        </a:p>
      </dgm:t>
    </dgm:pt>
    <dgm:pt modelId="{0E2B4580-0907-45D6-A9AE-A8F314908E87}" type="sibTrans" cxnId="{2184ADD7-0D86-429F-A21D-92D6B7FD028F}">
      <dgm:prSet/>
      <dgm:spPr/>
      <dgm:t>
        <a:bodyPr/>
        <a:lstStyle/>
        <a:p>
          <a:endParaRPr lang="en-US"/>
        </a:p>
      </dgm:t>
    </dgm:pt>
    <dgm:pt modelId="{FC1EDDDF-769C-48B2-B877-30AFD52512E1}" type="pres">
      <dgm:prSet presAssocID="{011BFD20-93FE-41E0-BB1C-6904DF9C5D34}" presName="outerComposite" presStyleCnt="0">
        <dgm:presLayoutVars>
          <dgm:chMax val="5"/>
          <dgm:dir/>
          <dgm:resizeHandles val="exact"/>
        </dgm:presLayoutVars>
      </dgm:prSet>
      <dgm:spPr/>
    </dgm:pt>
    <dgm:pt modelId="{5F9ED366-A681-43D5-B80B-50CD09C8B931}" type="pres">
      <dgm:prSet presAssocID="{011BFD20-93FE-41E0-BB1C-6904DF9C5D34}" presName="dummyMaxCanvas" presStyleCnt="0">
        <dgm:presLayoutVars/>
      </dgm:prSet>
      <dgm:spPr/>
    </dgm:pt>
    <dgm:pt modelId="{E811A231-1D43-4C7E-B699-17462C012943}" type="pres">
      <dgm:prSet presAssocID="{011BFD20-93FE-41E0-BB1C-6904DF9C5D34}" presName="FiveNodes_1" presStyleLbl="node1" presStyleIdx="0" presStyleCnt="5">
        <dgm:presLayoutVars>
          <dgm:bulletEnabled val="1"/>
        </dgm:presLayoutVars>
      </dgm:prSet>
      <dgm:spPr/>
    </dgm:pt>
    <dgm:pt modelId="{FC355F9A-27E5-41F7-BEE2-DD9EF7B3221A}" type="pres">
      <dgm:prSet presAssocID="{011BFD20-93FE-41E0-BB1C-6904DF9C5D34}" presName="FiveNodes_2" presStyleLbl="node1" presStyleIdx="1" presStyleCnt="5">
        <dgm:presLayoutVars>
          <dgm:bulletEnabled val="1"/>
        </dgm:presLayoutVars>
      </dgm:prSet>
      <dgm:spPr/>
    </dgm:pt>
    <dgm:pt modelId="{C18A22BB-DE39-41B2-B4FF-281EDF30F87A}" type="pres">
      <dgm:prSet presAssocID="{011BFD20-93FE-41E0-BB1C-6904DF9C5D34}" presName="FiveNodes_3" presStyleLbl="node1" presStyleIdx="2" presStyleCnt="5">
        <dgm:presLayoutVars>
          <dgm:bulletEnabled val="1"/>
        </dgm:presLayoutVars>
      </dgm:prSet>
      <dgm:spPr/>
    </dgm:pt>
    <dgm:pt modelId="{4E150A21-D7CF-4731-ACDF-E10783A63D84}" type="pres">
      <dgm:prSet presAssocID="{011BFD20-93FE-41E0-BB1C-6904DF9C5D34}" presName="FiveNodes_4" presStyleLbl="node1" presStyleIdx="3" presStyleCnt="5">
        <dgm:presLayoutVars>
          <dgm:bulletEnabled val="1"/>
        </dgm:presLayoutVars>
      </dgm:prSet>
      <dgm:spPr/>
    </dgm:pt>
    <dgm:pt modelId="{6D0BD68E-8EE8-45A2-BED3-367B649B958A}" type="pres">
      <dgm:prSet presAssocID="{011BFD20-93FE-41E0-BB1C-6904DF9C5D34}" presName="FiveNodes_5" presStyleLbl="node1" presStyleIdx="4" presStyleCnt="5">
        <dgm:presLayoutVars>
          <dgm:bulletEnabled val="1"/>
        </dgm:presLayoutVars>
      </dgm:prSet>
      <dgm:spPr/>
    </dgm:pt>
    <dgm:pt modelId="{E556AEB8-F39E-4C73-9E3D-561394A80D8B}" type="pres">
      <dgm:prSet presAssocID="{011BFD20-93FE-41E0-BB1C-6904DF9C5D34}" presName="FiveConn_1-2" presStyleLbl="fgAccFollowNode1" presStyleIdx="0" presStyleCnt="4">
        <dgm:presLayoutVars>
          <dgm:bulletEnabled val="1"/>
        </dgm:presLayoutVars>
      </dgm:prSet>
      <dgm:spPr/>
    </dgm:pt>
    <dgm:pt modelId="{39CE2A8C-50FB-4FE7-907F-26BA7A9573BD}" type="pres">
      <dgm:prSet presAssocID="{011BFD20-93FE-41E0-BB1C-6904DF9C5D34}" presName="FiveConn_2-3" presStyleLbl="fgAccFollowNode1" presStyleIdx="1" presStyleCnt="4">
        <dgm:presLayoutVars>
          <dgm:bulletEnabled val="1"/>
        </dgm:presLayoutVars>
      </dgm:prSet>
      <dgm:spPr/>
    </dgm:pt>
    <dgm:pt modelId="{477E993C-6023-47E6-8B74-4C3FB712A1C9}" type="pres">
      <dgm:prSet presAssocID="{011BFD20-93FE-41E0-BB1C-6904DF9C5D34}" presName="FiveConn_3-4" presStyleLbl="fgAccFollowNode1" presStyleIdx="2" presStyleCnt="4">
        <dgm:presLayoutVars>
          <dgm:bulletEnabled val="1"/>
        </dgm:presLayoutVars>
      </dgm:prSet>
      <dgm:spPr/>
    </dgm:pt>
    <dgm:pt modelId="{8817B2B0-A3E9-4F95-A6A6-1532606F6142}" type="pres">
      <dgm:prSet presAssocID="{011BFD20-93FE-41E0-BB1C-6904DF9C5D34}" presName="FiveConn_4-5" presStyleLbl="fgAccFollowNode1" presStyleIdx="3" presStyleCnt="4">
        <dgm:presLayoutVars>
          <dgm:bulletEnabled val="1"/>
        </dgm:presLayoutVars>
      </dgm:prSet>
      <dgm:spPr/>
    </dgm:pt>
    <dgm:pt modelId="{3E49EDB6-8E1E-483E-BD5F-EEBB2F2437F1}" type="pres">
      <dgm:prSet presAssocID="{011BFD20-93FE-41E0-BB1C-6904DF9C5D34}" presName="FiveNodes_1_text" presStyleLbl="node1" presStyleIdx="4" presStyleCnt="5">
        <dgm:presLayoutVars>
          <dgm:bulletEnabled val="1"/>
        </dgm:presLayoutVars>
      </dgm:prSet>
      <dgm:spPr/>
    </dgm:pt>
    <dgm:pt modelId="{CB6B686E-25CA-4FB8-ADB2-D4912045E8E8}" type="pres">
      <dgm:prSet presAssocID="{011BFD20-93FE-41E0-BB1C-6904DF9C5D34}" presName="FiveNodes_2_text" presStyleLbl="node1" presStyleIdx="4" presStyleCnt="5">
        <dgm:presLayoutVars>
          <dgm:bulletEnabled val="1"/>
        </dgm:presLayoutVars>
      </dgm:prSet>
      <dgm:spPr/>
    </dgm:pt>
    <dgm:pt modelId="{194F69B9-3D6A-4ACD-BD9A-6557BBA2699C}" type="pres">
      <dgm:prSet presAssocID="{011BFD20-93FE-41E0-BB1C-6904DF9C5D34}" presName="FiveNodes_3_text" presStyleLbl="node1" presStyleIdx="4" presStyleCnt="5">
        <dgm:presLayoutVars>
          <dgm:bulletEnabled val="1"/>
        </dgm:presLayoutVars>
      </dgm:prSet>
      <dgm:spPr/>
    </dgm:pt>
    <dgm:pt modelId="{7D785B46-C9E8-492F-B25D-FA2006C78AC6}" type="pres">
      <dgm:prSet presAssocID="{011BFD20-93FE-41E0-BB1C-6904DF9C5D34}" presName="FiveNodes_4_text" presStyleLbl="node1" presStyleIdx="4" presStyleCnt="5">
        <dgm:presLayoutVars>
          <dgm:bulletEnabled val="1"/>
        </dgm:presLayoutVars>
      </dgm:prSet>
      <dgm:spPr/>
    </dgm:pt>
    <dgm:pt modelId="{1409D18B-738D-43DC-9A5D-181E9245327F}" type="pres">
      <dgm:prSet presAssocID="{011BFD20-93FE-41E0-BB1C-6904DF9C5D34}" presName="FiveNodes_5_text" presStyleLbl="node1" presStyleIdx="4" presStyleCnt="5">
        <dgm:presLayoutVars>
          <dgm:bulletEnabled val="1"/>
        </dgm:presLayoutVars>
      </dgm:prSet>
      <dgm:spPr/>
    </dgm:pt>
  </dgm:ptLst>
  <dgm:cxnLst>
    <dgm:cxn modelId="{0E5DC70E-7C69-4A12-AE2C-C45DDEF305AF}" type="presOf" srcId="{7ABAF7EF-3B5D-46AC-9431-B6C8F7232CA6}" destId="{477E993C-6023-47E6-8B74-4C3FB712A1C9}" srcOrd="0" destOrd="0" presId="urn:microsoft.com/office/officeart/2005/8/layout/vProcess5"/>
    <dgm:cxn modelId="{B6A03E3D-FEFA-4E38-8D58-34EE3591EF03}" type="presOf" srcId="{10EDCB7C-81D2-4363-AAB2-D7E28805EB2A}" destId="{E556AEB8-F39E-4C73-9E3D-561394A80D8B}" srcOrd="0" destOrd="0" presId="urn:microsoft.com/office/officeart/2005/8/layout/vProcess5"/>
    <dgm:cxn modelId="{D2665667-F60C-465E-8084-152BA2590DD7}" type="presOf" srcId="{CE994CCB-AD94-4D26-88D6-3A9D783C8317}" destId="{39CE2A8C-50FB-4FE7-907F-26BA7A9573BD}" srcOrd="0" destOrd="0" presId="urn:microsoft.com/office/officeart/2005/8/layout/vProcess5"/>
    <dgm:cxn modelId="{F26B1448-2DBA-4A0F-BD07-B290F3CAD68A}" srcId="{011BFD20-93FE-41E0-BB1C-6904DF9C5D34}" destId="{2EEAE457-D02C-4949-85DE-8B1CB844F9BC}" srcOrd="1" destOrd="0" parTransId="{4C4AA4D9-CEAD-4956-8681-FB78E84638EB}" sibTransId="{CE994CCB-AD94-4D26-88D6-3A9D783C8317}"/>
    <dgm:cxn modelId="{DD634D6E-5D2C-497B-B8A3-03EB323FB64D}" type="presOf" srcId="{011BFD20-93FE-41E0-BB1C-6904DF9C5D34}" destId="{FC1EDDDF-769C-48B2-B877-30AFD52512E1}" srcOrd="0" destOrd="0" presId="urn:microsoft.com/office/officeart/2005/8/layout/vProcess5"/>
    <dgm:cxn modelId="{2548EA53-B9E3-41E9-80AD-19E7DA982E05}" srcId="{011BFD20-93FE-41E0-BB1C-6904DF9C5D34}" destId="{E491B533-E6E3-4158-A589-B3C3639B98EC}" srcOrd="0" destOrd="0" parTransId="{8E0255D8-4910-42B4-AE9E-1A6DFA92125C}" sibTransId="{10EDCB7C-81D2-4363-AAB2-D7E28805EB2A}"/>
    <dgm:cxn modelId="{4CA01B56-5840-4C3F-B09D-9F3D660A91E8}" type="presOf" srcId="{360E24EF-AA9D-46A8-9CAD-720C37B76B41}" destId="{4E150A21-D7CF-4731-ACDF-E10783A63D84}" srcOrd="0" destOrd="0" presId="urn:microsoft.com/office/officeart/2005/8/layout/vProcess5"/>
    <dgm:cxn modelId="{67D83880-7B19-46B2-9F2E-D2ED02145F0C}" type="presOf" srcId="{E491B533-E6E3-4158-A589-B3C3639B98EC}" destId="{3E49EDB6-8E1E-483E-BD5F-EEBB2F2437F1}" srcOrd="1" destOrd="0" presId="urn:microsoft.com/office/officeart/2005/8/layout/vProcess5"/>
    <dgm:cxn modelId="{E8C73A8F-D9C8-4033-8107-A5E66E4B7DF1}" type="presOf" srcId="{360E24EF-AA9D-46A8-9CAD-720C37B76B41}" destId="{7D785B46-C9E8-492F-B25D-FA2006C78AC6}" srcOrd="1" destOrd="0" presId="urn:microsoft.com/office/officeart/2005/8/layout/vProcess5"/>
    <dgm:cxn modelId="{B2A9379D-6039-431B-B11E-5F854D29B1E2}" srcId="{011BFD20-93FE-41E0-BB1C-6904DF9C5D34}" destId="{589DA69B-1354-468C-B544-3874664AA88E}" srcOrd="2" destOrd="0" parTransId="{4D619620-D2A0-4BCF-83F6-4FA6905397CC}" sibTransId="{7ABAF7EF-3B5D-46AC-9431-B6C8F7232CA6}"/>
    <dgm:cxn modelId="{3D1A959E-B01C-46FA-B913-C3C5CF6426B4}" type="presOf" srcId="{E491B533-E6E3-4158-A589-B3C3639B98EC}" destId="{E811A231-1D43-4C7E-B699-17462C012943}" srcOrd="0" destOrd="0" presId="urn:microsoft.com/office/officeart/2005/8/layout/vProcess5"/>
    <dgm:cxn modelId="{A97BD79E-4220-476D-A704-AF460FCD9E9E}" type="presOf" srcId="{FD24EE75-5921-42C0-BEE6-CEA3DAC495BF}" destId="{1409D18B-738D-43DC-9A5D-181E9245327F}" srcOrd="1" destOrd="0" presId="urn:microsoft.com/office/officeart/2005/8/layout/vProcess5"/>
    <dgm:cxn modelId="{6E76F8A1-93FE-4FF7-9B4B-17C72459DEBF}" type="presOf" srcId="{FD24EE75-5921-42C0-BEE6-CEA3DAC495BF}" destId="{6D0BD68E-8EE8-45A2-BED3-367B649B958A}" srcOrd="0" destOrd="0" presId="urn:microsoft.com/office/officeart/2005/8/layout/vProcess5"/>
    <dgm:cxn modelId="{D70B78A6-80CF-4B94-AFD9-996189846F06}" srcId="{011BFD20-93FE-41E0-BB1C-6904DF9C5D34}" destId="{360E24EF-AA9D-46A8-9CAD-720C37B76B41}" srcOrd="3" destOrd="0" parTransId="{4CA104A7-C952-402D-B20F-9C95143AE545}" sibTransId="{63A7585F-B331-4D89-B99F-9C0FC3640DB3}"/>
    <dgm:cxn modelId="{661E13BF-05E4-4C04-B020-72305CF557F0}" type="presOf" srcId="{2EEAE457-D02C-4949-85DE-8B1CB844F9BC}" destId="{FC355F9A-27E5-41F7-BEE2-DD9EF7B3221A}" srcOrd="0" destOrd="0" presId="urn:microsoft.com/office/officeart/2005/8/layout/vProcess5"/>
    <dgm:cxn modelId="{2184ADD7-0D86-429F-A21D-92D6B7FD028F}" srcId="{011BFD20-93FE-41E0-BB1C-6904DF9C5D34}" destId="{FD24EE75-5921-42C0-BEE6-CEA3DAC495BF}" srcOrd="4" destOrd="0" parTransId="{2AA99D9A-8A15-43BA-B70A-19AA82344819}" sibTransId="{0E2B4580-0907-45D6-A9AE-A8F314908E87}"/>
    <dgm:cxn modelId="{105AE9D9-08CD-4DE8-9385-FE594F0AE727}" type="presOf" srcId="{63A7585F-B331-4D89-B99F-9C0FC3640DB3}" destId="{8817B2B0-A3E9-4F95-A6A6-1532606F6142}" srcOrd="0" destOrd="0" presId="urn:microsoft.com/office/officeart/2005/8/layout/vProcess5"/>
    <dgm:cxn modelId="{6C0E1DE1-C7F2-4C9B-9AAB-675F25F65B78}" type="presOf" srcId="{2EEAE457-D02C-4949-85DE-8B1CB844F9BC}" destId="{CB6B686E-25CA-4FB8-ADB2-D4912045E8E8}" srcOrd="1" destOrd="0" presId="urn:microsoft.com/office/officeart/2005/8/layout/vProcess5"/>
    <dgm:cxn modelId="{26E577F1-2382-49F6-961F-4EFF52035365}" type="presOf" srcId="{589DA69B-1354-468C-B544-3874664AA88E}" destId="{194F69B9-3D6A-4ACD-BD9A-6557BBA2699C}" srcOrd="1" destOrd="0" presId="urn:microsoft.com/office/officeart/2005/8/layout/vProcess5"/>
    <dgm:cxn modelId="{13873AF9-BDF2-435D-9122-871C8BD6D421}" type="presOf" srcId="{589DA69B-1354-468C-B544-3874664AA88E}" destId="{C18A22BB-DE39-41B2-B4FF-281EDF30F87A}" srcOrd="0" destOrd="0" presId="urn:microsoft.com/office/officeart/2005/8/layout/vProcess5"/>
    <dgm:cxn modelId="{19F2701A-08FF-4FCA-844D-9FAFD107E2BA}" type="presParOf" srcId="{FC1EDDDF-769C-48B2-B877-30AFD52512E1}" destId="{5F9ED366-A681-43D5-B80B-50CD09C8B931}" srcOrd="0" destOrd="0" presId="urn:microsoft.com/office/officeart/2005/8/layout/vProcess5"/>
    <dgm:cxn modelId="{B3CC5637-E14F-455B-87C8-606D4FC0BF20}" type="presParOf" srcId="{FC1EDDDF-769C-48B2-B877-30AFD52512E1}" destId="{E811A231-1D43-4C7E-B699-17462C012943}" srcOrd="1" destOrd="0" presId="urn:microsoft.com/office/officeart/2005/8/layout/vProcess5"/>
    <dgm:cxn modelId="{A60D7F72-6BFD-4FD0-B04D-817AB18F5C44}" type="presParOf" srcId="{FC1EDDDF-769C-48B2-B877-30AFD52512E1}" destId="{FC355F9A-27E5-41F7-BEE2-DD9EF7B3221A}" srcOrd="2" destOrd="0" presId="urn:microsoft.com/office/officeart/2005/8/layout/vProcess5"/>
    <dgm:cxn modelId="{546739DC-5ED9-4D3D-95E7-9F58398FECC9}" type="presParOf" srcId="{FC1EDDDF-769C-48B2-B877-30AFD52512E1}" destId="{C18A22BB-DE39-41B2-B4FF-281EDF30F87A}" srcOrd="3" destOrd="0" presId="urn:microsoft.com/office/officeart/2005/8/layout/vProcess5"/>
    <dgm:cxn modelId="{2EB2AA6A-8F1A-4D54-B855-0FDD26600F16}" type="presParOf" srcId="{FC1EDDDF-769C-48B2-B877-30AFD52512E1}" destId="{4E150A21-D7CF-4731-ACDF-E10783A63D84}" srcOrd="4" destOrd="0" presId="urn:microsoft.com/office/officeart/2005/8/layout/vProcess5"/>
    <dgm:cxn modelId="{571D4069-1214-42E5-A822-B9AC96BEED2E}" type="presParOf" srcId="{FC1EDDDF-769C-48B2-B877-30AFD52512E1}" destId="{6D0BD68E-8EE8-45A2-BED3-367B649B958A}" srcOrd="5" destOrd="0" presId="urn:microsoft.com/office/officeart/2005/8/layout/vProcess5"/>
    <dgm:cxn modelId="{34C8C2ED-DF41-4DA4-B46C-AD4C031D16DD}" type="presParOf" srcId="{FC1EDDDF-769C-48B2-B877-30AFD52512E1}" destId="{E556AEB8-F39E-4C73-9E3D-561394A80D8B}" srcOrd="6" destOrd="0" presId="urn:microsoft.com/office/officeart/2005/8/layout/vProcess5"/>
    <dgm:cxn modelId="{574462FD-558D-4910-8802-16D4E1EBC859}" type="presParOf" srcId="{FC1EDDDF-769C-48B2-B877-30AFD52512E1}" destId="{39CE2A8C-50FB-4FE7-907F-26BA7A9573BD}" srcOrd="7" destOrd="0" presId="urn:microsoft.com/office/officeart/2005/8/layout/vProcess5"/>
    <dgm:cxn modelId="{731AC481-EAD3-40C9-844F-5D2C4DB888A8}" type="presParOf" srcId="{FC1EDDDF-769C-48B2-B877-30AFD52512E1}" destId="{477E993C-6023-47E6-8B74-4C3FB712A1C9}" srcOrd="8" destOrd="0" presId="urn:microsoft.com/office/officeart/2005/8/layout/vProcess5"/>
    <dgm:cxn modelId="{BFDA5C9A-C4D7-4B48-BC0D-3531AF0F3F5E}" type="presParOf" srcId="{FC1EDDDF-769C-48B2-B877-30AFD52512E1}" destId="{8817B2B0-A3E9-4F95-A6A6-1532606F6142}" srcOrd="9" destOrd="0" presId="urn:microsoft.com/office/officeart/2005/8/layout/vProcess5"/>
    <dgm:cxn modelId="{9B89A47A-62CA-482E-B63D-7E30DC13B9D8}" type="presParOf" srcId="{FC1EDDDF-769C-48B2-B877-30AFD52512E1}" destId="{3E49EDB6-8E1E-483E-BD5F-EEBB2F2437F1}" srcOrd="10" destOrd="0" presId="urn:microsoft.com/office/officeart/2005/8/layout/vProcess5"/>
    <dgm:cxn modelId="{B1AE69B5-31B8-4194-B0EA-78D98E82A178}" type="presParOf" srcId="{FC1EDDDF-769C-48B2-B877-30AFD52512E1}" destId="{CB6B686E-25CA-4FB8-ADB2-D4912045E8E8}" srcOrd="11" destOrd="0" presId="urn:microsoft.com/office/officeart/2005/8/layout/vProcess5"/>
    <dgm:cxn modelId="{E73A66EB-00EB-4E61-B13E-BBAAED033450}" type="presParOf" srcId="{FC1EDDDF-769C-48B2-B877-30AFD52512E1}" destId="{194F69B9-3D6A-4ACD-BD9A-6557BBA2699C}" srcOrd="12" destOrd="0" presId="urn:microsoft.com/office/officeart/2005/8/layout/vProcess5"/>
    <dgm:cxn modelId="{A36D4E2A-6FA0-48A1-B81A-D8481E8E1364}" type="presParOf" srcId="{FC1EDDDF-769C-48B2-B877-30AFD52512E1}" destId="{7D785B46-C9E8-492F-B25D-FA2006C78AC6}" srcOrd="13" destOrd="0" presId="urn:microsoft.com/office/officeart/2005/8/layout/vProcess5"/>
    <dgm:cxn modelId="{09608B0D-7CDB-492D-AC54-EB97D5C230E3}" type="presParOf" srcId="{FC1EDDDF-769C-48B2-B877-30AFD52512E1}" destId="{1409D18B-738D-43DC-9A5D-181E9245327F}"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214DA52-3699-484C-A763-D7AEA90EED7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0A6C597-768C-48F9-8F13-BF933B39518A}">
      <dgm:prSet/>
      <dgm:spPr/>
      <dgm:t>
        <a:bodyPr/>
        <a:lstStyle/>
        <a:p>
          <a:r>
            <a:rPr lang="en-US"/>
            <a:t>Adventure movies seemed to be rising in profitability before sharply declining</a:t>
          </a:r>
        </a:p>
      </dgm:t>
    </dgm:pt>
    <dgm:pt modelId="{B2B42D0A-2409-4085-A2BA-2CF69AF4C602}" type="parTrans" cxnId="{4D330E4C-557F-4611-BD0B-A535454DEECE}">
      <dgm:prSet/>
      <dgm:spPr/>
      <dgm:t>
        <a:bodyPr/>
        <a:lstStyle/>
        <a:p>
          <a:endParaRPr lang="en-US"/>
        </a:p>
      </dgm:t>
    </dgm:pt>
    <dgm:pt modelId="{9E56A858-A936-47E2-ABDD-323B1A122EF8}" type="sibTrans" cxnId="{4D330E4C-557F-4611-BD0B-A535454DEECE}">
      <dgm:prSet/>
      <dgm:spPr/>
      <dgm:t>
        <a:bodyPr/>
        <a:lstStyle/>
        <a:p>
          <a:endParaRPr lang="en-US"/>
        </a:p>
      </dgm:t>
    </dgm:pt>
    <dgm:pt modelId="{0D9E806E-8A5F-43DA-ACC5-7872E70714C9}">
      <dgm:prSet/>
      <dgm:spPr/>
      <dgm:t>
        <a:bodyPr/>
        <a:lstStyle/>
        <a:p>
          <a:r>
            <a:rPr lang="en-US"/>
            <a:t>Later on in the decade, we see action movies rising in profitability instead</a:t>
          </a:r>
        </a:p>
      </dgm:t>
    </dgm:pt>
    <dgm:pt modelId="{8F9A9868-BB25-4ABB-8E52-589BAFD6F75D}" type="parTrans" cxnId="{2E69AF86-0862-4A4C-9FA5-CC3660D2196F}">
      <dgm:prSet/>
      <dgm:spPr/>
      <dgm:t>
        <a:bodyPr/>
        <a:lstStyle/>
        <a:p>
          <a:endParaRPr lang="en-US"/>
        </a:p>
      </dgm:t>
    </dgm:pt>
    <dgm:pt modelId="{3EEC5CB6-B8EA-4618-8112-D3E648AF1669}" type="sibTrans" cxnId="{2E69AF86-0862-4A4C-9FA5-CC3660D2196F}">
      <dgm:prSet/>
      <dgm:spPr/>
      <dgm:t>
        <a:bodyPr/>
        <a:lstStyle/>
        <a:p>
          <a:endParaRPr lang="en-US"/>
        </a:p>
      </dgm:t>
    </dgm:pt>
    <dgm:pt modelId="{9A255C1E-6CA2-48B6-8929-BC0973C0A51D}">
      <dgm:prSet/>
      <dgm:spPr/>
      <dgm:t>
        <a:bodyPr/>
        <a:lstStyle/>
        <a:p>
          <a:r>
            <a:rPr lang="en-US"/>
            <a:t>Although fantasy was overall the winner for the decade, the profitability of the genre is also declining overall</a:t>
          </a:r>
        </a:p>
      </dgm:t>
    </dgm:pt>
    <dgm:pt modelId="{A23E3BB4-A81D-4531-A699-2C586D35C9BA}" type="parTrans" cxnId="{5DBE6231-F918-4AA6-A3C8-A421A60A2808}">
      <dgm:prSet/>
      <dgm:spPr/>
      <dgm:t>
        <a:bodyPr/>
        <a:lstStyle/>
        <a:p>
          <a:endParaRPr lang="en-US"/>
        </a:p>
      </dgm:t>
    </dgm:pt>
    <dgm:pt modelId="{0218E66C-6223-4278-9A6C-3DC0EF742A52}" type="sibTrans" cxnId="{5DBE6231-F918-4AA6-A3C8-A421A60A2808}">
      <dgm:prSet/>
      <dgm:spPr/>
      <dgm:t>
        <a:bodyPr/>
        <a:lstStyle/>
        <a:p>
          <a:endParaRPr lang="en-US"/>
        </a:p>
      </dgm:t>
    </dgm:pt>
    <dgm:pt modelId="{E2338008-C607-47EA-ADA0-EA0FAD59872E}">
      <dgm:prSet/>
      <dgm:spPr/>
      <dgm:t>
        <a:bodyPr/>
        <a:lstStyle/>
        <a:p>
          <a:r>
            <a:rPr lang="en-US"/>
            <a:t>We also see overall less “blockbuster” movies with mega-earnings as time goes on</a:t>
          </a:r>
        </a:p>
      </dgm:t>
    </dgm:pt>
    <dgm:pt modelId="{564D5A87-BECF-46BC-8484-5B56ACF0CE6F}" type="parTrans" cxnId="{109E8EA6-78B5-44C1-8245-A6A8A9F73B47}">
      <dgm:prSet/>
      <dgm:spPr/>
      <dgm:t>
        <a:bodyPr/>
        <a:lstStyle/>
        <a:p>
          <a:endParaRPr lang="en-US"/>
        </a:p>
      </dgm:t>
    </dgm:pt>
    <dgm:pt modelId="{25C5C624-2979-49A6-8B2C-A71FA140DA24}" type="sibTrans" cxnId="{109E8EA6-78B5-44C1-8245-A6A8A9F73B47}">
      <dgm:prSet/>
      <dgm:spPr/>
      <dgm:t>
        <a:bodyPr/>
        <a:lstStyle/>
        <a:p>
          <a:endParaRPr lang="en-US"/>
        </a:p>
      </dgm:t>
    </dgm:pt>
    <dgm:pt modelId="{9E699385-00ED-4A28-A139-53F708DCA95D}" type="pres">
      <dgm:prSet presAssocID="{7214DA52-3699-484C-A763-D7AEA90EED7B}" presName="root" presStyleCnt="0">
        <dgm:presLayoutVars>
          <dgm:dir/>
          <dgm:resizeHandles val="exact"/>
        </dgm:presLayoutVars>
      </dgm:prSet>
      <dgm:spPr/>
    </dgm:pt>
    <dgm:pt modelId="{0AC11F0E-5289-4699-A5E0-7F01F539C999}" type="pres">
      <dgm:prSet presAssocID="{00A6C597-768C-48F9-8F13-BF933B39518A}" presName="compNode" presStyleCnt="0"/>
      <dgm:spPr/>
    </dgm:pt>
    <dgm:pt modelId="{F168000C-E851-4DB4-84D7-1770BA84CF57}" type="pres">
      <dgm:prSet presAssocID="{00A6C597-768C-48F9-8F13-BF933B39518A}" presName="bgRect" presStyleLbl="bgShp" presStyleIdx="0" presStyleCnt="4"/>
      <dgm:spPr/>
    </dgm:pt>
    <dgm:pt modelId="{1659D59E-B395-4F09-843E-A3D94253DC79}" type="pres">
      <dgm:prSet presAssocID="{00A6C597-768C-48F9-8F13-BF933B39518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pper board"/>
        </a:ext>
      </dgm:extLst>
    </dgm:pt>
    <dgm:pt modelId="{47CC0A71-41DE-4AF9-9E82-AE13EBD2CCD6}" type="pres">
      <dgm:prSet presAssocID="{00A6C597-768C-48F9-8F13-BF933B39518A}" presName="spaceRect" presStyleCnt="0"/>
      <dgm:spPr/>
    </dgm:pt>
    <dgm:pt modelId="{B0E2B0DA-0E47-4FEB-A5D3-51AC59D50F78}" type="pres">
      <dgm:prSet presAssocID="{00A6C597-768C-48F9-8F13-BF933B39518A}" presName="parTx" presStyleLbl="revTx" presStyleIdx="0" presStyleCnt="4">
        <dgm:presLayoutVars>
          <dgm:chMax val="0"/>
          <dgm:chPref val="0"/>
        </dgm:presLayoutVars>
      </dgm:prSet>
      <dgm:spPr/>
    </dgm:pt>
    <dgm:pt modelId="{BE6ADD72-ECD5-44F6-AAD6-7364FABEDFED}" type="pres">
      <dgm:prSet presAssocID="{9E56A858-A936-47E2-ABDD-323B1A122EF8}" presName="sibTrans" presStyleCnt="0"/>
      <dgm:spPr/>
    </dgm:pt>
    <dgm:pt modelId="{3EC662A0-8970-45E1-8C1A-3C3D95389BD1}" type="pres">
      <dgm:prSet presAssocID="{0D9E806E-8A5F-43DA-ACC5-7872E70714C9}" presName="compNode" presStyleCnt="0"/>
      <dgm:spPr/>
    </dgm:pt>
    <dgm:pt modelId="{0216006F-E161-44AD-8EE4-27E79C1BFB2F}" type="pres">
      <dgm:prSet presAssocID="{0D9E806E-8A5F-43DA-ACC5-7872E70714C9}" presName="bgRect" presStyleLbl="bgShp" presStyleIdx="1" presStyleCnt="4"/>
      <dgm:spPr/>
    </dgm:pt>
    <dgm:pt modelId="{668DC9AE-F6F4-4C8F-9B0C-9BA062F9BA7A}" type="pres">
      <dgm:prSet presAssocID="{0D9E806E-8A5F-43DA-ACC5-7872E70714C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m reel"/>
        </a:ext>
      </dgm:extLst>
    </dgm:pt>
    <dgm:pt modelId="{F7221F24-C51A-476F-8C5C-E46735390528}" type="pres">
      <dgm:prSet presAssocID="{0D9E806E-8A5F-43DA-ACC5-7872E70714C9}" presName="spaceRect" presStyleCnt="0"/>
      <dgm:spPr/>
    </dgm:pt>
    <dgm:pt modelId="{FFDFE497-2207-4E26-B021-2079012A3F5F}" type="pres">
      <dgm:prSet presAssocID="{0D9E806E-8A5F-43DA-ACC5-7872E70714C9}" presName="parTx" presStyleLbl="revTx" presStyleIdx="1" presStyleCnt="4">
        <dgm:presLayoutVars>
          <dgm:chMax val="0"/>
          <dgm:chPref val="0"/>
        </dgm:presLayoutVars>
      </dgm:prSet>
      <dgm:spPr/>
    </dgm:pt>
    <dgm:pt modelId="{B5F2340C-9D42-4EA6-8272-3C18449179D3}" type="pres">
      <dgm:prSet presAssocID="{3EEC5CB6-B8EA-4618-8112-D3E648AF1669}" presName="sibTrans" presStyleCnt="0"/>
      <dgm:spPr/>
    </dgm:pt>
    <dgm:pt modelId="{20A2CE3E-1366-4229-AB6C-A76D8268BEF4}" type="pres">
      <dgm:prSet presAssocID="{9A255C1E-6CA2-48B6-8929-BC0973C0A51D}" presName="compNode" presStyleCnt="0"/>
      <dgm:spPr/>
    </dgm:pt>
    <dgm:pt modelId="{5E5655BB-3F39-437D-B1EE-19C1DB78B7C6}" type="pres">
      <dgm:prSet presAssocID="{9A255C1E-6CA2-48B6-8929-BC0973C0A51D}" presName="bgRect" presStyleLbl="bgShp" presStyleIdx="2" presStyleCnt="4"/>
      <dgm:spPr/>
    </dgm:pt>
    <dgm:pt modelId="{094D6D3C-B072-4D5F-B138-AF91768A4B0B}" type="pres">
      <dgm:prSet presAssocID="{9A255C1E-6CA2-48B6-8929-BC0973C0A51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phy"/>
        </a:ext>
      </dgm:extLst>
    </dgm:pt>
    <dgm:pt modelId="{2632639F-025E-49A6-9D8D-4027412F2D8B}" type="pres">
      <dgm:prSet presAssocID="{9A255C1E-6CA2-48B6-8929-BC0973C0A51D}" presName="spaceRect" presStyleCnt="0"/>
      <dgm:spPr/>
    </dgm:pt>
    <dgm:pt modelId="{52855E64-FEDE-4248-B202-CF89CE47F750}" type="pres">
      <dgm:prSet presAssocID="{9A255C1E-6CA2-48B6-8929-BC0973C0A51D}" presName="parTx" presStyleLbl="revTx" presStyleIdx="2" presStyleCnt="4">
        <dgm:presLayoutVars>
          <dgm:chMax val="0"/>
          <dgm:chPref val="0"/>
        </dgm:presLayoutVars>
      </dgm:prSet>
      <dgm:spPr/>
    </dgm:pt>
    <dgm:pt modelId="{8E64749E-21D9-49DE-BED6-D59C537C5E04}" type="pres">
      <dgm:prSet presAssocID="{0218E66C-6223-4278-9A6C-3DC0EF742A52}" presName="sibTrans" presStyleCnt="0"/>
      <dgm:spPr/>
    </dgm:pt>
    <dgm:pt modelId="{4DA302C4-3068-47F4-8D8A-E0B8F02E1A38}" type="pres">
      <dgm:prSet presAssocID="{E2338008-C607-47EA-ADA0-EA0FAD59872E}" presName="compNode" presStyleCnt="0"/>
      <dgm:spPr/>
    </dgm:pt>
    <dgm:pt modelId="{623652E2-7FB1-40CB-B3C1-1D12677EB891}" type="pres">
      <dgm:prSet presAssocID="{E2338008-C607-47EA-ADA0-EA0FAD59872E}" presName="bgRect" presStyleLbl="bgShp" presStyleIdx="3" presStyleCnt="4"/>
      <dgm:spPr/>
    </dgm:pt>
    <dgm:pt modelId="{008AE91E-94B5-4AC7-9B7A-E950FC2C4F48}" type="pres">
      <dgm:prSet presAssocID="{E2338008-C607-47EA-ADA0-EA0FAD59872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VD player"/>
        </a:ext>
      </dgm:extLst>
    </dgm:pt>
    <dgm:pt modelId="{06F32E8D-0963-4DEA-9DDD-4DF280C44746}" type="pres">
      <dgm:prSet presAssocID="{E2338008-C607-47EA-ADA0-EA0FAD59872E}" presName="spaceRect" presStyleCnt="0"/>
      <dgm:spPr/>
    </dgm:pt>
    <dgm:pt modelId="{3E0619E7-CA7F-40C3-A46A-35D5224F4540}" type="pres">
      <dgm:prSet presAssocID="{E2338008-C607-47EA-ADA0-EA0FAD59872E}" presName="parTx" presStyleLbl="revTx" presStyleIdx="3" presStyleCnt="4">
        <dgm:presLayoutVars>
          <dgm:chMax val="0"/>
          <dgm:chPref val="0"/>
        </dgm:presLayoutVars>
      </dgm:prSet>
      <dgm:spPr/>
    </dgm:pt>
  </dgm:ptLst>
  <dgm:cxnLst>
    <dgm:cxn modelId="{B8091609-4B44-47F9-9232-2FF38A50AFC8}" type="presOf" srcId="{0D9E806E-8A5F-43DA-ACC5-7872E70714C9}" destId="{FFDFE497-2207-4E26-B021-2079012A3F5F}" srcOrd="0" destOrd="0" presId="urn:microsoft.com/office/officeart/2018/2/layout/IconVerticalSolidList"/>
    <dgm:cxn modelId="{AF8B5C1B-F648-464E-9E2C-9A3FD646EF92}" type="presOf" srcId="{7214DA52-3699-484C-A763-D7AEA90EED7B}" destId="{9E699385-00ED-4A28-A139-53F708DCA95D}" srcOrd="0" destOrd="0" presId="urn:microsoft.com/office/officeart/2018/2/layout/IconVerticalSolidList"/>
    <dgm:cxn modelId="{5DBE6231-F918-4AA6-A3C8-A421A60A2808}" srcId="{7214DA52-3699-484C-A763-D7AEA90EED7B}" destId="{9A255C1E-6CA2-48B6-8929-BC0973C0A51D}" srcOrd="2" destOrd="0" parTransId="{A23E3BB4-A81D-4531-A699-2C586D35C9BA}" sibTransId="{0218E66C-6223-4278-9A6C-3DC0EF742A52}"/>
    <dgm:cxn modelId="{3B47A146-B26D-46AA-A26B-C7E937124B1D}" type="presOf" srcId="{9A255C1E-6CA2-48B6-8929-BC0973C0A51D}" destId="{52855E64-FEDE-4248-B202-CF89CE47F750}" srcOrd="0" destOrd="0" presId="urn:microsoft.com/office/officeart/2018/2/layout/IconVerticalSolidList"/>
    <dgm:cxn modelId="{4D330E4C-557F-4611-BD0B-A535454DEECE}" srcId="{7214DA52-3699-484C-A763-D7AEA90EED7B}" destId="{00A6C597-768C-48F9-8F13-BF933B39518A}" srcOrd="0" destOrd="0" parTransId="{B2B42D0A-2409-4085-A2BA-2CF69AF4C602}" sibTransId="{9E56A858-A936-47E2-ABDD-323B1A122EF8}"/>
    <dgm:cxn modelId="{2E69AF86-0862-4A4C-9FA5-CC3660D2196F}" srcId="{7214DA52-3699-484C-A763-D7AEA90EED7B}" destId="{0D9E806E-8A5F-43DA-ACC5-7872E70714C9}" srcOrd="1" destOrd="0" parTransId="{8F9A9868-BB25-4ABB-8E52-589BAFD6F75D}" sibTransId="{3EEC5CB6-B8EA-4618-8112-D3E648AF1669}"/>
    <dgm:cxn modelId="{109E8EA6-78B5-44C1-8245-A6A8A9F73B47}" srcId="{7214DA52-3699-484C-A763-D7AEA90EED7B}" destId="{E2338008-C607-47EA-ADA0-EA0FAD59872E}" srcOrd="3" destOrd="0" parTransId="{564D5A87-BECF-46BC-8484-5B56ACF0CE6F}" sibTransId="{25C5C624-2979-49A6-8B2C-A71FA140DA24}"/>
    <dgm:cxn modelId="{55B708D9-1E73-4C7B-AFDF-D8E4217A6DE7}" type="presOf" srcId="{E2338008-C607-47EA-ADA0-EA0FAD59872E}" destId="{3E0619E7-CA7F-40C3-A46A-35D5224F4540}" srcOrd="0" destOrd="0" presId="urn:microsoft.com/office/officeart/2018/2/layout/IconVerticalSolidList"/>
    <dgm:cxn modelId="{136687FC-6E16-400D-B54A-CC883B6CBFE6}" type="presOf" srcId="{00A6C597-768C-48F9-8F13-BF933B39518A}" destId="{B0E2B0DA-0E47-4FEB-A5D3-51AC59D50F78}" srcOrd="0" destOrd="0" presId="urn:microsoft.com/office/officeart/2018/2/layout/IconVerticalSolidList"/>
    <dgm:cxn modelId="{C523456F-52C1-45C4-B2D5-F550AB9B0E13}" type="presParOf" srcId="{9E699385-00ED-4A28-A139-53F708DCA95D}" destId="{0AC11F0E-5289-4699-A5E0-7F01F539C999}" srcOrd="0" destOrd="0" presId="urn:microsoft.com/office/officeart/2018/2/layout/IconVerticalSolidList"/>
    <dgm:cxn modelId="{B7F65859-9E53-4991-A634-FFBDE2B6212C}" type="presParOf" srcId="{0AC11F0E-5289-4699-A5E0-7F01F539C999}" destId="{F168000C-E851-4DB4-84D7-1770BA84CF57}" srcOrd="0" destOrd="0" presId="urn:microsoft.com/office/officeart/2018/2/layout/IconVerticalSolidList"/>
    <dgm:cxn modelId="{1E6F1930-9878-40AB-BCEB-4A38D39E218E}" type="presParOf" srcId="{0AC11F0E-5289-4699-A5E0-7F01F539C999}" destId="{1659D59E-B395-4F09-843E-A3D94253DC79}" srcOrd="1" destOrd="0" presId="urn:microsoft.com/office/officeart/2018/2/layout/IconVerticalSolidList"/>
    <dgm:cxn modelId="{939DC8BD-C3E9-455B-992D-88BD790BE09E}" type="presParOf" srcId="{0AC11F0E-5289-4699-A5E0-7F01F539C999}" destId="{47CC0A71-41DE-4AF9-9E82-AE13EBD2CCD6}" srcOrd="2" destOrd="0" presId="urn:microsoft.com/office/officeart/2018/2/layout/IconVerticalSolidList"/>
    <dgm:cxn modelId="{397ACAC5-F89F-4637-823C-D807E77B361C}" type="presParOf" srcId="{0AC11F0E-5289-4699-A5E0-7F01F539C999}" destId="{B0E2B0DA-0E47-4FEB-A5D3-51AC59D50F78}" srcOrd="3" destOrd="0" presId="urn:microsoft.com/office/officeart/2018/2/layout/IconVerticalSolidList"/>
    <dgm:cxn modelId="{5C67FD2E-D729-4C2E-8F7C-B1E82E016775}" type="presParOf" srcId="{9E699385-00ED-4A28-A139-53F708DCA95D}" destId="{BE6ADD72-ECD5-44F6-AAD6-7364FABEDFED}" srcOrd="1" destOrd="0" presId="urn:microsoft.com/office/officeart/2018/2/layout/IconVerticalSolidList"/>
    <dgm:cxn modelId="{A263C8E1-92D5-40E7-900A-A85B4EB43229}" type="presParOf" srcId="{9E699385-00ED-4A28-A139-53F708DCA95D}" destId="{3EC662A0-8970-45E1-8C1A-3C3D95389BD1}" srcOrd="2" destOrd="0" presId="urn:microsoft.com/office/officeart/2018/2/layout/IconVerticalSolidList"/>
    <dgm:cxn modelId="{8E969D19-3528-4D8C-8EEB-C1B22F6B864D}" type="presParOf" srcId="{3EC662A0-8970-45E1-8C1A-3C3D95389BD1}" destId="{0216006F-E161-44AD-8EE4-27E79C1BFB2F}" srcOrd="0" destOrd="0" presId="urn:microsoft.com/office/officeart/2018/2/layout/IconVerticalSolidList"/>
    <dgm:cxn modelId="{71D747EE-97A5-4681-881E-8589A3A29D3A}" type="presParOf" srcId="{3EC662A0-8970-45E1-8C1A-3C3D95389BD1}" destId="{668DC9AE-F6F4-4C8F-9B0C-9BA062F9BA7A}" srcOrd="1" destOrd="0" presId="urn:microsoft.com/office/officeart/2018/2/layout/IconVerticalSolidList"/>
    <dgm:cxn modelId="{36137EFC-2D4F-4289-A0BD-2DA0A5539001}" type="presParOf" srcId="{3EC662A0-8970-45E1-8C1A-3C3D95389BD1}" destId="{F7221F24-C51A-476F-8C5C-E46735390528}" srcOrd="2" destOrd="0" presId="urn:microsoft.com/office/officeart/2018/2/layout/IconVerticalSolidList"/>
    <dgm:cxn modelId="{FBB718C6-923D-4AA7-9EEB-F9A65DDB1C22}" type="presParOf" srcId="{3EC662A0-8970-45E1-8C1A-3C3D95389BD1}" destId="{FFDFE497-2207-4E26-B021-2079012A3F5F}" srcOrd="3" destOrd="0" presId="urn:microsoft.com/office/officeart/2018/2/layout/IconVerticalSolidList"/>
    <dgm:cxn modelId="{58E5145B-F35D-4912-8B9C-F94DD396EE67}" type="presParOf" srcId="{9E699385-00ED-4A28-A139-53F708DCA95D}" destId="{B5F2340C-9D42-4EA6-8272-3C18449179D3}" srcOrd="3" destOrd="0" presId="urn:microsoft.com/office/officeart/2018/2/layout/IconVerticalSolidList"/>
    <dgm:cxn modelId="{1C2B02E2-FFAE-4ED7-BFA1-F38492BCFC99}" type="presParOf" srcId="{9E699385-00ED-4A28-A139-53F708DCA95D}" destId="{20A2CE3E-1366-4229-AB6C-A76D8268BEF4}" srcOrd="4" destOrd="0" presId="urn:microsoft.com/office/officeart/2018/2/layout/IconVerticalSolidList"/>
    <dgm:cxn modelId="{2B392B64-2798-421A-A5B2-548A2A1F26DC}" type="presParOf" srcId="{20A2CE3E-1366-4229-AB6C-A76D8268BEF4}" destId="{5E5655BB-3F39-437D-B1EE-19C1DB78B7C6}" srcOrd="0" destOrd="0" presId="urn:microsoft.com/office/officeart/2018/2/layout/IconVerticalSolidList"/>
    <dgm:cxn modelId="{52E9753F-0CB0-4C1C-9A92-53DCB738C987}" type="presParOf" srcId="{20A2CE3E-1366-4229-AB6C-A76D8268BEF4}" destId="{094D6D3C-B072-4D5F-B138-AF91768A4B0B}" srcOrd="1" destOrd="0" presId="urn:microsoft.com/office/officeart/2018/2/layout/IconVerticalSolidList"/>
    <dgm:cxn modelId="{E10F24B3-959B-4FCA-A1DC-548DD0A53BED}" type="presParOf" srcId="{20A2CE3E-1366-4229-AB6C-A76D8268BEF4}" destId="{2632639F-025E-49A6-9D8D-4027412F2D8B}" srcOrd="2" destOrd="0" presId="urn:microsoft.com/office/officeart/2018/2/layout/IconVerticalSolidList"/>
    <dgm:cxn modelId="{387BECC6-7456-4FD7-BC0F-974DDF27D958}" type="presParOf" srcId="{20A2CE3E-1366-4229-AB6C-A76D8268BEF4}" destId="{52855E64-FEDE-4248-B202-CF89CE47F750}" srcOrd="3" destOrd="0" presId="urn:microsoft.com/office/officeart/2018/2/layout/IconVerticalSolidList"/>
    <dgm:cxn modelId="{7896B1F3-1DBA-402A-A9DE-E8DDC991894B}" type="presParOf" srcId="{9E699385-00ED-4A28-A139-53F708DCA95D}" destId="{8E64749E-21D9-49DE-BED6-D59C537C5E04}" srcOrd="5" destOrd="0" presId="urn:microsoft.com/office/officeart/2018/2/layout/IconVerticalSolidList"/>
    <dgm:cxn modelId="{F3BC052B-EF5B-4AA6-BE98-541CB018FA5E}" type="presParOf" srcId="{9E699385-00ED-4A28-A139-53F708DCA95D}" destId="{4DA302C4-3068-47F4-8D8A-E0B8F02E1A38}" srcOrd="6" destOrd="0" presId="urn:microsoft.com/office/officeart/2018/2/layout/IconVerticalSolidList"/>
    <dgm:cxn modelId="{537B91C0-E5D8-4D1F-9DFE-4E375253329F}" type="presParOf" srcId="{4DA302C4-3068-47F4-8D8A-E0B8F02E1A38}" destId="{623652E2-7FB1-40CB-B3C1-1D12677EB891}" srcOrd="0" destOrd="0" presId="urn:microsoft.com/office/officeart/2018/2/layout/IconVerticalSolidList"/>
    <dgm:cxn modelId="{E81BCD83-68FA-4591-93BD-0C2E44C8F61B}" type="presParOf" srcId="{4DA302C4-3068-47F4-8D8A-E0B8F02E1A38}" destId="{008AE91E-94B5-4AC7-9B7A-E950FC2C4F48}" srcOrd="1" destOrd="0" presId="urn:microsoft.com/office/officeart/2018/2/layout/IconVerticalSolidList"/>
    <dgm:cxn modelId="{83736C99-C5DF-4E0E-B9DE-263373335109}" type="presParOf" srcId="{4DA302C4-3068-47F4-8D8A-E0B8F02E1A38}" destId="{06F32E8D-0963-4DEA-9DDD-4DF280C44746}" srcOrd="2" destOrd="0" presId="urn:microsoft.com/office/officeart/2018/2/layout/IconVerticalSolidList"/>
    <dgm:cxn modelId="{B0CB694A-ED85-4286-AE76-DE402B2FB412}" type="presParOf" srcId="{4DA302C4-3068-47F4-8D8A-E0B8F02E1A38}" destId="{3E0619E7-CA7F-40C3-A46A-35D5224F454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BC05F-18D9-4EE6-8594-EB0B98D0CED0}">
      <dsp:nvSpPr>
        <dsp:cNvPr id="0" name=""/>
        <dsp:cNvSpPr/>
      </dsp:nvSpPr>
      <dsp:spPr>
        <a:xfrm>
          <a:off x="0" y="83907"/>
          <a:ext cx="6139252" cy="9898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We studied a data set of top grossing movies from 2008-2018 to determine correlation factors that contribute to overall gross earnings.  </a:t>
          </a:r>
        </a:p>
      </dsp:txBody>
      <dsp:txXfrm>
        <a:off x="48319" y="132226"/>
        <a:ext cx="6042614" cy="893182"/>
      </dsp:txXfrm>
    </dsp:sp>
    <dsp:sp modelId="{7E4999EC-6B18-46DE-B59C-BCE2010B0743}">
      <dsp:nvSpPr>
        <dsp:cNvPr id="0" name=""/>
        <dsp:cNvSpPr/>
      </dsp:nvSpPr>
      <dsp:spPr>
        <a:xfrm>
          <a:off x="0" y="1125567"/>
          <a:ext cx="6139252" cy="989820"/>
        </a:xfrm>
        <a:prstGeom prst="roundRect">
          <a:avLst/>
        </a:prstGeom>
        <a:solidFill>
          <a:schemeClr val="accent2">
            <a:hueOff val="1830268"/>
            <a:satOff val="-14485"/>
            <a:lumOff val="12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1. Are there any recurring themes of the plots of the highest grossing movies 2008-2018?</a:t>
          </a:r>
        </a:p>
      </dsp:txBody>
      <dsp:txXfrm>
        <a:off x="48319" y="1173886"/>
        <a:ext cx="6042614" cy="893182"/>
      </dsp:txXfrm>
    </dsp:sp>
    <dsp:sp modelId="{F81B8805-72D8-44C9-8CD5-EBA1DC665289}">
      <dsp:nvSpPr>
        <dsp:cNvPr id="0" name=""/>
        <dsp:cNvSpPr/>
      </dsp:nvSpPr>
      <dsp:spPr>
        <a:xfrm>
          <a:off x="0" y="2167227"/>
          <a:ext cx="6139252" cy="989820"/>
        </a:xfrm>
        <a:prstGeom prst="roundRect">
          <a:avLst/>
        </a:prstGeom>
        <a:solidFill>
          <a:schemeClr val="accent2">
            <a:hueOff val="3660536"/>
            <a:satOff val="-28971"/>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2. What actors and films returned the highest total worldwide gross movie sales?</a:t>
          </a:r>
        </a:p>
      </dsp:txBody>
      <dsp:txXfrm>
        <a:off x="48319" y="2215546"/>
        <a:ext cx="6042614" cy="893182"/>
      </dsp:txXfrm>
    </dsp:sp>
    <dsp:sp modelId="{9ECAD2C4-7E04-4332-B9DC-DF391A71BE8E}">
      <dsp:nvSpPr>
        <dsp:cNvPr id="0" name=""/>
        <dsp:cNvSpPr/>
      </dsp:nvSpPr>
      <dsp:spPr>
        <a:xfrm>
          <a:off x="0" y="3208886"/>
          <a:ext cx="6139252" cy="989820"/>
        </a:xfrm>
        <a:prstGeom prst="roundRect">
          <a:avLst/>
        </a:prstGeom>
        <a:solidFill>
          <a:schemeClr val="accent2">
            <a:hueOff val="5490804"/>
            <a:satOff val="-43456"/>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3. What is the correlation between IMDB and Metacritic ratings and profitability?</a:t>
          </a:r>
        </a:p>
      </dsp:txBody>
      <dsp:txXfrm>
        <a:off x="48319" y="3257205"/>
        <a:ext cx="6042614" cy="893182"/>
      </dsp:txXfrm>
    </dsp:sp>
    <dsp:sp modelId="{F1A733E8-B517-4761-9459-78BEA93C860B}">
      <dsp:nvSpPr>
        <dsp:cNvPr id="0" name=""/>
        <dsp:cNvSpPr/>
      </dsp:nvSpPr>
      <dsp:spPr>
        <a:xfrm>
          <a:off x="0" y="4250547"/>
          <a:ext cx="6139252" cy="989820"/>
        </a:xfrm>
        <a:prstGeom prst="roundRect">
          <a:avLst/>
        </a:prstGeom>
        <a:solidFill>
          <a:schemeClr val="accent2">
            <a:hueOff val="7321072"/>
            <a:satOff val="-57942"/>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4. What are the most profitable genres of each year?</a:t>
          </a:r>
        </a:p>
      </dsp:txBody>
      <dsp:txXfrm>
        <a:off x="48319" y="4298866"/>
        <a:ext cx="6042614" cy="8931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88ECC-5CB8-4DC0-A7BA-D6569359B165}">
      <dsp:nvSpPr>
        <dsp:cNvPr id="0" name=""/>
        <dsp:cNvSpPr/>
      </dsp:nvSpPr>
      <dsp:spPr>
        <a:xfrm>
          <a:off x="58020" y="1004827"/>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948173-CA80-4A89-B112-E2ECC6DEDD99}">
      <dsp:nvSpPr>
        <dsp:cNvPr id="0" name=""/>
        <dsp:cNvSpPr/>
      </dsp:nvSpPr>
      <dsp:spPr>
        <a:xfrm>
          <a:off x="245456" y="1192263"/>
          <a:ext cx="517680" cy="5176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D74A0E-1571-4819-AB66-64B08B98F8F4}">
      <dsp:nvSpPr>
        <dsp:cNvPr id="0" name=""/>
        <dsp:cNvSpPr/>
      </dsp:nvSpPr>
      <dsp:spPr>
        <a:xfrm>
          <a:off x="1141834" y="1004827"/>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Exploration and cleanup process</a:t>
          </a:r>
        </a:p>
      </dsp:txBody>
      <dsp:txXfrm>
        <a:off x="1141834" y="1004827"/>
        <a:ext cx="2103873" cy="892552"/>
      </dsp:txXfrm>
    </dsp:sp>
    <dsp:sp modelId="{A133B251-FD59-4D63-A97D-211FA161A1DD}">
      <dsp:nvSpPr>
        <dsp:cNvPr id="0" name=""/>
        <dsp:cNvSpPr/>
      </dsp:nvSpPr>
      <dsp:spPr>
        <a:xfrm>
          <a:off x="3612292" y="1004827"/>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70D43D-54F3-4B7F-BB23-48621080F68B}">
      <dsp:nvSpPr>
        <dsp:cNvPr id="0" name=""/>
        <dsp:cNvSpPr/>
      </dsp:nvSpPr>
      <dsp:spPr>
        <a:xfrm>
          <a:off x="3799728" y="1192263"/>
          <a:ext cx="517680" cy="5176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9BF94E-F31A-4DE6-A4E4-B62DE4465CFB}">
      <dsp:nvSpPr>
        <dsp:cNvPr id="0" name=""/>
        <dsp:cNvSpPr/>
      </dsp:nvSpPr>
      <dsp:spPr>
        <a:xfrm>
          <a:off x="4696105" y="1004827"/>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Insights</a:t>
          </a:r>
        </a:p>
      </dsp:txBody>
      <dsp:txXfrm>
        <a:off x="4696105" y="1004827"/>
        <a:ext cx="2103873" cy="892552"/>
      </dsp:txXfrm>
    </dsp:sp>
    <dsp:sp modelId="{BC7ED1DF-1738-4C40-8FD6-2922DC07D8F2}">
      <dsp:nvSpPr>
        <dsp:cNvPr id="0" name=""/>
        <dsp:cNvSpPr/>
      </dsp:nvSpPr>
      <dsp:spPr>
        <a:xfrm>
          <a:off x="58020" y="2674620"/>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9F10A7-B0A1-46C2-BEDA-8E79630435CD}">
      <dsp:nvSpPr>
        <dsp:cNvPr id="0" name=""/>
        <dsp:cNvSpPr/>
      </dsp:nvSpPr>
      <dsp:spPr>
        <a:xfrm>
          <a:off x="245456" y="2862056"/>
          <a:ext cx="517680" cy="5176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3C6ACD-A9A2-4C0B-8684-DC8AF9CFF8D9}">
      <dsp:nvSpPr>
        <dsp:cNvPr id="0" name=""/>
        <dsp:cNvSpPr/>
      </dsp:nvSpPr>
      <dsp:spPr>
        <a:xfrm>
          <a:off x="1141834" y="2674620"/>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Data problems and how resolved</a:t>
          </a:r>
        </a:p>
      </dsp:txBody>
      <dsp:txXfrm>
        <a:off x="1141834" y="2674620"/>
        <a:ext cx="2103873" cy="892552"/>
      </dsp:txXfrm>
    </dsp:sp>
    <dsp:sp modelId="{5419D6ED-DDD8-465D-AF88-4C7164C38064}">
      <dsp:nvSpPr>
        <dsp:cNvPr id="0" name=""/>
        <dsp:cNvSpPr/>
      </dsp:nvSpPr>
      <dsp:spPr>
        <a:xfrm>
          <a:off x="3612292" y="2674620"/>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35B616-3B79-4475-A756-767FDCAADFC3}">
      <dsp:nvSpPr>
        <dsp:cNvPr id="0" name=""/>
        <dsp:cNvSpPr/>
      </dsp:nvSpPr>
      <dsp:spPr>
        <a:xfrm>
          <a:off x="3799728" y="2862056"/>
          <a:ext cx="517680" cy="5176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B81EBF-7909-48A2-AD2C-67ACE2967125}">
      <dsp:nvSpPr>
        <dsp:cNvPr id="0" name=""/>
        <dsp:cNvSpPr/>
      </dsp:nvSpPr>
      <dsp:spPr>
        <a:xfrm>
          <a:off x="4696105" y="2674620"/>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Discuss interesting figures</a:t>
          </a:r>
        </a:p>
      </dsp:txBody>
      <dsp:txXfrm>
        <a:off x="4696105" y="2674620"/>
        <a:ext cx="2103873" cy="8925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1BEB9-637D-403B-BDA8-BE7988BFE4FD}">
      <dsp:nvSpPr>
        <dsp:cNvPr id="0" name=""/>
        <dsp:cNvSpPr/>
      </dsp:nvSpPr>
      <dsp:spPr>
        <a:xfrm>
          <a:off x="1221077" y="26273"/>
          <a:ext cx="1263433" cy="12634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08E1D-0F95-42E2-841D-F109442CE3F5}">
      <dsp:nvSpPr>
        <dsp:cNvPr id="0" name=""/>
        <dsp:cNvSpPr/>
      </dsp:nvSpPr>
      <dsp:spPr>
        <a:xfrm>
          <a:off x="1490333" y="295530"/>
          <a:ext cx="724921" cy="7249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69F16F-79FB-4A12-B9B3-0130CCDDE748}">
      <dsp:nvSpPr>
        <dsp:cNvPr id="0" name=""/>
        <dsp:cNvSpPr/>
      </dsp:nvSpPr>
      <dsp:spPr>
        <a:xfrm>
          <a:off x="817192" y="1683236"/>
          <a:ext cx="207120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Split data into list</a:t>
          </a:r>
        </a:p>
      </dsp:txBody>
      <dsp:txXfrm>
        <a:off x="817192" y="1683236"/>
        <a:ext cx="2071203" cy="720000"/>
      </dsp:txXfrm>
    </dsp:sp>
    <dsp:sp modelId="{1C9C3F01-2D87-4AE3-B175-71F66D7C8FC6}">
      <dsp:nvSpPr>
        <dsp:cNvPr id="0" name=""/>
        <dsp:cNvSpPr/>
      </dsp:nvSpPr>
      <dsp:spPr>
        <a:xfrm>
          <a:off x="3654740" y="26273"/>
          <a:ext cx="1263433" cy="12634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4DACE0-6777-4C47-8454-8271F9818432}">
      <dsp:nvSpPr>
        <dsp:cNvPr id="0" name=""/>
        <dsp:cNvSpPr/>
      </dsp:nvSpPr>
      <dsp:spPr>
        <a:xfrm>
          <a:off x="3923997" y="295530"/>
          <a:ext cx="724921" cy="7249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D939C8-6B89-4BA2-A6F3-0C27738A52D8}">
      <dsp:nvSpPr>
        <dsp:cNvPr id="0" name=""/>
        <dsp:cNvSpPr/>
      </dsp:nvSpPr>
      <dsp:spPr>
        <a:xfrm>
          <a:off x="3250856" y="1683236"/>
          <a:ext cx="207120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Calculated word occurrences</a:t>
          </a:r>
        </a:p>
      </dsp:txBody>
      <dsp:txXfrm>
        <a:off x="3250856" y="1683236"/>
        <a:ext cx="2071203" cy="720000"/>
      </dsp:txXfrm>
    </dsp:sp>
    <dsp:sp modelId="{6F8945CF-E32F-4712-B5D9-BD8E23DF225D}">
      <dsp:nvSpPr>
        <dsp:cNvPr id="0" name=""/>
        <dsp:cNvSpPr/>
      </dsp:nvSpPr>
      <dsp:spPr>
        <a:xfrm>
          <a:off x="1221077" y="2921037"/>
          <a:ext cx="1263433" cy="12634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922F0B-0D8D-4C5F-8D8A-B2266CF53422}">
      <dsp:nvSpPr>
        <dsp:cNvPr id="0" name=""/>
        <dsp:cNvSpPr/>
      </dsp:nvSpPr>
      <dsp:spPr>
        <a:xfrm>
          <a:off x="1490333" y="3190293"/>
          <a:ext cx="724921" cy="7249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B01A57-4EE4-4880-90BB-5BB9213D4DB1}">
      <dsp:nvSpPr>
        <dsp:cNvPr id="0" name=""/>
        <dsp:cNvSpPr/>
      </dsp:nvSpPr>
      <dsp:spPr>
        <a:xfrm>
          <a:off x="817192" y="4578000"/>
          <a:ext cx="207120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Manipulate data</a:t>
          </a:r>
        </a:p>
      </dsp:txBody>
      <dsp:txXfrm>
        <a:off x="817192" y="4578000"/>
        <a:ext cx="2071203" cy="720000"/>
      </dsp:txXfrm>
    </dsp:sp>
    <dsp:sp modelId="{F0C8DD09-46B9-4295-A82C-73626F531A49}">
      <dsp:nvSpPr>
        <dsp:cNvPr id="0" name=""/>
        <dsp:cNvSpPr/>
      </dsp:nvSpPr>
      <dsp:spPr>
        <a:xfrm>
          <a:off x="3654740" y="2921037"/>
          <a:ext cx="1263433" cy="126343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F0F05-41A1-4E5B-BA4A-DCFF4894DF23}">
      <dsp:nvSpPr>
        <dsp:cNvPr id="0" name=""/>
        <dsp:cNvSpPr/>
      </dsp:nvSpPr>
      <dsp:spPr>
        <a:xfrm>
          <a:off x="3923997" y="3190293"/>
          <a:ext cx="724921" cy="7249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3ABB01-C0C8-4B3C-981D-C49BA6AF7B44}">
      <dsp:nvSpPr>
        <dsp:cNvPr id="0" name=""/>
        <dsp:cNvSpPr/>
      </dsp:nvSpPr>
      <dsp:spPr>
        <a:xfrm>
          <a:off x="3250856" y="4578000"/>
          <a:ext cx="207120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Findings</a:t>
          </a:r>
        </a:p>
      </dsp:txBody>
      <dsp:txXfrm>
        <a:off x="3250856" y="4578000"/>
        <a:ext cx="2071203"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455A7-D318-4E31-AA40-6F788824E159}">
      <dsp:nvSpPr>
        <dsp:cNvPr id="0" name=""/>
        <dsp:cNvSpPr/>
      </dsp:nvSpPr>
      <dsp:spPr>
        <a:xfrm>
          <a:off x="448914" y="287353"/>
          <a:ext cx="674736" cy="67473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0D0ABD-C375-4441-8483-C8D77841A0BE}">
      <dsp:nvSpPr>
        <dsp:cNvPr id="0" name=""/>
        <dsp:cNvSpPr/>
      </dsp:nvSpPr>
      <dsp:spPr>
        <a:xfrm>
          <a:off x="36575"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1. Avatar: $2.7B</a:t>
          </a:r>
        </a:p>
      </dsp:txBody>
      <dsp:txXfrm>
        <a:off x="36575" y="1236410"/>
        <a:ext cx="1499414" cy="862163"/>
      </dsp:txXfrm>
    </dsp:sp>
    <dsp:sp modelId="{36DCE6F3-C435-4D82-9027-9A20498224C6}">
      <dsp:nvSpPr>
        <dsp:cNvPr id="0" name=""/>
        <dsp:cNvSpPr/>
      </dsp:nvSpPr>
      <dsp:spPr>
        <a:xfrm>
          <a:off x="2210726" y="287353"/>
          <a:ext cx="674736" cy="6747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AF59C0-D025-4F5E-8F2F-184189232A0F}">
      <dsp:nvSpPr>
        <dsp:cNvPr id="0" name=""/>
        <dsp:cNvSpPr/>
      </dsp:nvSpPr>
      <dsp:spPr>
        <a:xfrm>
          <a:off x="1798387"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2. The Avengers: $1.5 B</a:t>
          </a:r>
        </a:p>
      </dsp:txBody>
      <dsp:txXfrm>
        <a:off x="1798387" y="1236410"/>
        <a:ext cx="1499414" cy="862163"/>
      </dsp:txXfrm>
    </dsp:sp>
    <dsp:sp modelId="{AC4A5311-C95C-4C01-A3C0-9C5B115C0C50}">
      <dsp:nvSpPr>
        <dsp:cNvPr id="0" name=""/>
        <dsp:cNvSpPr/>
      </dsp:nvSpPr>
      <dsp:spPr>
        <a:xfrm>
          <a:off x="3972537" y="287353"/>
          <a:ext cx="674736" cy="6747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A15A84-6A02-4671-8355-E5DA866C1AD3}">
      <dsp:nvSpPr>
        <dsp:cNvPr id="0" name=""/>
        <dsp:cNvSpPr/>
      </dsp:nvSpPr>
      <dsp:spPr>
        <a:xfrm>
          <a:off x="3560198"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3. Harry Potter and the Deathly Hallows Part 2: $1.3B</a:t>
          </a:r>
        </a:p>
      </dsp:txBody>
      <dsp:txXfrm>
        <a:off x="3560198" y="1236410"/>
        <a:ext cx="1499414" cy="862163"/>
      </dsp:txXfrm>
    </dsp:sp>
    <dsp:sp modelId="{89A4F099-A6DF-4E0A-B7D4-DB6BC5D481E7}">
      <dsp:nvSpPr>
        <dsp:cNvPr id="0" name=""/>
        <dsp:cNvSpPr/>
      </dsp:nvSpPr>
      <dsp:spPr>
        <a:xfrm>
          <a:off x="5734349" y="287353"/>
          <a:ext cx="674736" cy="6747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4AE165-8E70-4247-ABE9-F17679A8255A}">
      <dsp:nvSpPr>
        <dsp:cNvPr id="0" name=""/>
        <dsp:cNvSpPr/>
      </dsp:nvSpPr>
      <dsp:spPr>
        <a:xfrm>
          <a:off x="5322010"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Findings</a:t>
          </a:r>
        </a:p>
      </dsp:txBody>
      <dsp:txXfrm>
        <a:off x="5322010" y="1236410"/>
        <a:ext cx="1499414" cy="862163"/>
      </dsp:txXfrm>
    </dsp:sp>
    <dsp:sp modelId="{6F17620B-F380-43B6-94DF-37B76319A13B}">
      <dsp:nvSpPr>
        <dsp:cNvPr id="0" name=""/>
        <dsp:cNvSpPr/>
      </dsp:nvSpPr>
      <dsp:spPr>
        <a:xfrm>
          <a:off x="1329820" y="2473426"/>
          <a:ext cx="674736" cy="67473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B36AEE-E3C2-434E-AF32-531B5000D19C}">
      <dsp:nvSpPr>
        <dsp:cNvPr id="0" name=""/>
        <dsp:cNvSpPr/>
      </dsp:nvSpPr>
      <dsp:spPr>
        <a:xfrm>
          <a:off x="917481" y="3422483"/>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Originally wanted to see if actors drove high sales but after analysis from this data it looks like the genre plays a bigger role in worldwide gross sales</a:t>
          </a:r>
        </a:p>
      </dsp:txBody>
      <dsp:txXfrm>
        <a:off x="917481" y="3422483"/>
        <a:ext cx="1499414" cy="862163"/>
      </dsp:txXfrm>
    </dsp:sp>
    <dsp:sp modelId="{D41C58C9-2AF4-4397-A49D-CDD499115AF0}">
      <dsp:nvSpPr>
        <dsp:cNvPr id="0" name=""/>
        <dsp:cNvSpPr/>
      </dsp:nvSpPr>
      <dsp:spPr>
        <a:xfrm>
          <a:off x="3091631" y="2473426"/>
          <a:ext cx="674736" cy="67473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CFE378-7AAE-4E48-AAA7-2AE3A5F9BAAF}">
      <dsp:nvSpPr>
        <dsp:cNvPr id="0" name=""/>
        <dsp:cNvSpPr/>
      </dsp:nvSpPr>
      <dsp:spPr>
        <a:xfrm>
          <a:off x="2679292" y="3422483"/>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Most of the movies in the top 10 were superhero movies or major movie franchises with sequels</a:t>
          </a:r>
        </a:p>
      </dsp:txBody>
      <dsp:txXfrm>
        <a:off x="2679292" y="3422483"/>
        <a:ext cx="1499414" cy="862163"/>
      </dsp:txXfrm>
    </dsp:sp>
    <dsp:sp modelId="{9CA3144E-AA70-4A9F-9EC9-E3DD5C41CBC3}">
      <dsp:nvSpPr>
        <dsp:cNvPr id="0" name=""/>
        <dsp:cNvSpPr/>
      </dsp:nvSpPr>
      <dsp:spPr>
        <a:xfrm>
          <a:off x="4853443" y="2473426"/>
          <a:ext cx="674736" cy="67473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3CBD5-EFC1-4ED0-89C9-B12A60FA8634}">
      <dsp:nvSpPr>
        <dsp:cNvPr id="0" name=""/>
        <dsp:cNvSpPr/>
      </dsp:nvSpPr>
      <dsp:spPr>
        <a:xfrm>
          <a:off x="4441104" y="3422483"/>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We will take a closer look at genres later in the presentation.</a:t>
          </a:r>
        </a:p>
      </dsp:txBody>
      <dsp:txXfrm>
        <a:off x="4441104" y="3422483"/>
        <a:ext cx="1499414" cy="8621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1A231-1D43-4C7E-B699-17462C012943}">
      <dsp:nvSpPr>
        <dsp:cNvPr id="0" name=""/>
        <dsp:cNvSpPr/>
      </dsp:nvSpPr>
      <dsp:spPr>
        <a:xfrm>
          <a:off x="0" y="0"/>
          <a:ext cx="5280660" cy="82296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Ratings used/manipulated/cleanup</a:t>
          </a:r>
        </a:p>
      </dsp:txBody>
      <dsp:txXfrm>
        <a:off x="24104" y="24104"/>
        <a:ext cx="4296335" cy="774752"/>
      </dsp:txXfrm>
    </dsp:sp>
    <dsp:sp modelId="{FC355F9A-27E5-41F7-BEE2-DD9EF7B3221A}">
      <dsp:nvSpPr>
        <dsp:cNvPr id="0" name=""/>
        <dsp:cNvSpPr/>
      </dsp:nvSpPr>
      <dsp:spPr>
        <a:xfrm>
          <a:off x="394335" y="937260"/>
          <a:ext cx="5280660" cy="822960"/>
        </a:xfrm>
        <a:prstGeom prst="roundRect">
          <a:avLst>
            <a:gd name="adj" fmla="val 10000"/>
          </a:avLst>
        </a:prstGeom>
        <a:solidFill>
          <a:schemeClr val="accent2">
            <a:hueOff val="1830268"/>
            <a:satOff val="-14485"/>
            <a:lumOff val="12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Scatterplot</a:t>
          </a:r>
        </a:p>
      </dsp:txBody>
      <dsp:txXfrm>
        <a:off x="418439" y="961364"/>
        <a:ext cx="4303192" cy="774752"/>
      </dsp:txXfrm>
    </dsp:sp>
    <dsp:sp modelId="{C18A22BB-DE39-41B2-B4FF-281EDF30F87A}">
      <dsp:nvSpPr>
        <dsp:cNvPr id="0" name=""/>
        <dsp:cNvSpPr/>
      </dsp:nvSpPr>
      <dsp:spPr>
        <a:xfrm>
          <a:off x="788670" y="1874520"/>
          <a:ext cx="5280660" cy="822960"/>
        </a:xfrm>
        <a:prstGeom prst="roundRect">
          <a:avLst>
            <a:gd name="adj" fmla="val 10000"/>
          </a:avLst>
        </a:prstGeom>
        <a:solidFill>
          <a:schemeClr val="accent2">
            <a:hueOff val="3660536"/>
            <a:satOff val="-28971"/>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Linear Regression</a:t>
          </a:r>
        </a:p>
      </dsp:txBody>
      <dsp:txXfrm>
        <a:off x="812774" y="1898624"/>
        <a:ext cx="4303193" cy="774752"/>
      </dsp:txXfrm>
    </dsp:sp>
    <dsp:sp modelId="{4E150A21-D7CF-4731-ACDF-E10783A63D84}">
      <dsp:nvSpPr>
        <dsp:cNvPr id="0" name=""/>
        <dsp:cNvSpPr/>
      </dsp:nvSpPr>
      <dsp:spPr>
        <a:xfrm>
          <a:off x="1183005" y="2811780"/>
          <a:ext cx="5280660" cy="822960"/>
        </a:xfrm>
        <a:prstGeom prst="roundRect">
          <a:avLst>
            <a:gd name="adj" fmla="val 10000"/>
          </a:avLst>
        </a:prstGeom>
        <a:solidFill>
          <a:schemeClr val="accent2">
            <a:hueOff val="5490804"/>
            <a:satOff val="-43456"/>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Charts and Correlations</a:t>
          </a:r>
        </a:p>
      </dsp:txBody>
      <dsp:txXfrm>
        <a:off x="1207109" y="2835884"/>
        <a:ext cx="4303193" cy="774752"/>
      </dsp:txXfrm>
    </dsp:sp>
    <dsp:sp modelId="{6D0BD68E-8EE8-45A2-BED3-367B649B958A}">
      <dsp:nvSpPr>
        <dsp:cNvPr id="0" name=""/>
        <dsp:cNvSpPr/>
      </dsp:nvSpPr>
      <dsp:spPr>
        <a:xfrm>
          <a:off x="1577340" y="3749040"/>
          <a:ext cx="5280660" cy="822960"/>
        </a:xfrm>
        <a:prstGeom prst="roundRect">
          <a:avLst>
            <a:gd name="adj" fmla="val 10000"/>
          </a:avLst>
        </a:prstGeom>
        <a:solidFill>
          <a:schemeClr val="accent2">
            <a:hueOff val="7321072"/>
            <a:satOff val="-57942"/>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Group by Earnings</a:t>
          </a:r>
        </a:p>
      </dsp:txBody>
      <dsp:txXfrm>
        <a:off x="1601444" y="3773144"/>
        <a:ext cx="4303192" cy="774752"/>
      </dsp:txXfrm>
    </dsp:sp>
    <dsp:sp modelId="{E556AEB8-F39E-4C73-9E3D-561394A80D8B}">
      <dsp:nvSpPr>
        <dsp:cNvPr id="0" name=""/>
        <dsp:cNvSpPr/>
      </dsp:nvSpPr>
      <dsp:spPr>
        <a:xfrm>
          <a:off x="4745736" y="601217"/>
          <a:ext cx="534924" cy="53492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866094" y="601217"/>
        <a:ext cx="294208" cy="402530"/>
      </dsp:txXfrm>
    </dsp:sp>
    <dsp:sp modelId="{39CE2A8C-50FB-4FE7-907F-26BA7A9573BD}">
      <dsp:nvSpPr>
        <dsp:cNvPr id="0" name=""/>
        <dsp:cNvSpPr/>
      </dsp:nvSpPr>
      <dsp:spPr>
        <a:xfrm>
          <a:off x="5140071" y="1538478"/>
          <a:ext cx="534924" cy="534924"/>
        </a:xfrm>
        <a:prstGeom prst="downArrow">
          <a:avLst>
            <a:gd name="adj1" fmla="val 55000"/>
            <a:gd name="adj2" fmla="val 45000"/>
          </a:avLst>
        </a:prstGeom>
        <a:solidFill>
          <a:schemeClr val="accent2">
            <a:tint val="40000"/>
            <a:alpha val="90000"/>
            <a:hueOff val="2553924"/>
            <a:satOff val="-18121"/>
            <a:lumOff val="-142"/>
            <a:alphaOff val="0"/>
          </a:schemeClr>
        </a:solidFill>
        <a:ln w="12700" cap="flat" cmpd="sng" algn="ctr">
          <a:solidFill>
            <a:schemeClr val="accent2">
              <a:tint val="40000"/>
              <a:alpha val="90000"/>
              <a:hueOff val="2553924"/>
              <a:satOff val="-18121"/>
              <a:lumOff val="-1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260429" y="1538478"/>
        <a:ext cx="294208" cy="402530"/>
      </dsp:txXfrm>
    </dsp:sp>
    <dsp:sp modelId="{477E993C-6023-47E6-8B74-4C3FB712A1C9}">
      <dsp:nvSpPr>
        <dsp:cNvPr id="0" name=""/>
        <dsp:cNvSpPr/>
      </dsp:nvSpPr>
      <dsp:spPr>
        <a:xfrm>
          <a:off x="5534406" y="2462022"/>
          <a:ext cx="534924" cy="534924"/>
        </a:xfrm>
        <a:prstGeom prst="downArrow">
          <a:avLst>
            <a:gd name="adj1" fmla="val 55000"/>
            <a:gd name="adj2" fmla="val 45000"/>
          </a:avLst>
        </a:prstGeom>
        <a:solidFill>
          <a:schemeClr val="accent2">
            <a:tint val="40000"/>
            <a:alpha val="90000"/>
            <a:hueOff val="5107848"/>
            <a:satOff val="-36243"/>
            <a:lumOff val="-285"/>
            <a:alphaOff val="0"/>
          </a:schemeClr>
        </a:solidFill>
        <a:ln w="12700" cap="flat" cmpd="sng" algn="ctr">
          <a:solidFill>
            <a:schemeClr val="accent2">
              <a:tint val="40000"/>
              <a:alpha val="90000"/>
              <a:hueOff val="5107848"/>
              <a:satOff val="-36243"/>
              <a:lumOff val="-2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654764" y="2462022"/>
        <a:ext cx="294208" cy="402530"/>
      </dsp:txXfrm>
    </dsp:sp>
    <dsp:sp modelId="{8817B2B0-A3E9-4F95-A6A6-1532606F6142}">
      <dsp:nvSpPr>
        <dsp:cNvPr id="0" name=""/>
        <dsp:cNvSpPr/>
      </dsp:nvSpPr>
      <dsp:spPr>
        <a:xfrm>
          <a:off x="5928740" y="3408426"/>
          <a:ext cx="534924" cy="534924"/>
        </a:xfrm>
        <a:prstGeom prst="downArrow">
          <a:avLst>
            <a:gd name="adj1" fmla="val 55000"/>
            <a:gd name="adj2" fmla="val 45000"/>
          </a:avLst>
        </a:prstGeom>
        <a:solidFill>
          <a:schemeClr val="accent2">
            <a:tint val="40000"/>
            <a:alpha val="90000"/>
            <a:hueOff val="7661772"/>
            <a:satOff val="-54364"/>
            <a:lumOff val="-427"/>
            <a:alphaOff val="0"/>
          </a:schemeClr>
        </a:solidFill>
        <a:ln w="12700" cap="flat" cmpd="sng" algn="ctr">
          <a:solidFill>
            <a:schemeClr val="accent2">
              <a:tint val="40000"/>
              <a:alpha val="90000"/>
              <a:hueOff val="7661772"/>
              <a:satOff val="-54364"/>
              <a:lumOff val="-42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049098" y="3408426"/>
        <a:ext cx="294208" cy="4025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8000C-E851-4DB4-84D7-1770BA84CF57}">
      <dsp:nvSpPr>
        <dsp:cNvPr id="0" name=""/>
        <dsp:cNvSpPr/>
      </dsp:nvSpPr>
      <dsp:spPr>
        <a:xfrm>
          <a:off x="0" y="1897"/>
          <a:ext cx="7619999"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59D59E-B395-4F09-843E-A3D94253DC79}">
      <dsp:nvSpPr>
        <dsp:cNvPr id="0" name=""/>
        <dsp:cNvSpPr/>
      </dsp:nvSpPr>
      <dsp:spPr>
        <a:xfrm>
          <a:off x="290922" y="218286"/>
          <a:ext cx="528950" cy="5289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E2B0DA-0E47-4FEB-A5D3-51AC59D50F78}">
      <dsp:nvSpPr>
        <dsp:cNvPr id="0" name=""/>
        <dsp:cNvSpPr/>
      </dsp:nvSpPr>
      <dsp:spPr>
        <a:xfrm>
          <a:off x="1110795" y="1897"/>
          <a:ext cx="6509203"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44550">
            <a:lnSpc>
              <a:spcPct val="90000"/>
            </a:lnSpc>
            <a:spcBef>
              <a:spcPct val="0"/>
            </a:spcBef>
            <a:spcAft>
              <a:spcPct val="35000"/>
            </a:spcAft>
            <a:buNone/>
          </a:pPr>
          <a:r>
            <a:rPr lang="en-US" sz="1900" kern="1200"/>
            <a:t>Adventure movies seemed to be rising in profitability before sharply declining</a:t>
          </a:r>
        </a:p>
      </dsp:txBody>
      <dsp:txXfrm>
        <a:off x="1110795" y="1897"/>
        <a:ext cx="6509203" cy="961727"/>
      </dsp:txXfrm>
    </dsp:sp>
    <dsp:sp modelId="{0216006F-E161-44AD-8EE4-27E79C1BFB2F}">
      <dsp:nvSpPr>
        <dsp:cNvPr id="0" name=""/>
        <dsp:cNvSpPr/>
      </dsp:nvSpPr>
      <dsp:spPr>
        <a:xfrm>
          <a:off x="0" y="1204056"/>
          <a:ext cx="7619999"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8DC9AE-F6F4-4C8F-9B0C-9BA062F9BA7A}">
      <dsp:nvSpPr>
        <dsp:cNvPr id="0" name=""/>
        <dsp:cNvSpPr/>
      </dsp:nvSpPr>
      <dsp:spPr>
        <a:xfrm>
          <a:off x="290922" y="1420445"/>
          <a:ext cx="528950" cy="5289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DFE497-2207-4E26-B021-2079012A3F5F}">
      <dsp:nvSpPr>
        <dsp:cNvPr id="0" name=""/>
        <dsp:cNvSpPr/>
      </dsp:nvSpPr>
      <dsp:spPr>
        <a:xfrm>
          <a:off x="1110795" y="1204056"/>
          <a:ext cx="6509203"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44550">
            <a:lnSpc>
              <a:spcPct val="90000"/>
            </a:lnSpc>
            <a:spcBef>
              <a:spcPct val="0"/>
            </a:spcBef>
            <a:spcAft>
              <a:spcPct val="35000"/>
            </a:spcAft>
            <a:buNone/>
          </a:pPr>
          <a:r>
            <a:rPr lang="en-US" sz="1900" kern="1200"/>
            <a:t>Later on in the decade, we see action movies rising in profitability instead</a:t>
          </a:r>
        </a:p>
      </dsp:txBody>
      <dsp:txXfrm>
        <a:off x="1110795" y="1204056"/>
        <a:ext cx="6509203" cy="961727"/>
      </dsp:txXfrm>
    </dsp:sp>
    <dsp:sp modelId="{5E5655BB-3F39-437D-B1EE-19C1DB78B7C6}">
      <dsp:nvSpPr>
        <dsp:cNvPr id="0" name=""/>
        <dsp:cNvSpPr/>
      </dsp:nvSpPr>
      <dsp:spPr>
        <a:xfrm>
          <a:off x="0" y="2406215"/>
          <a:ext cx="7619999"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4D6D3C-B072-4D5F-B138-AF91768A4B0B}">
      <dsp:nvSpPr>
        <dsp:cNvPr id="0" name=""/>
        <dsp:cNvSpPr/>
      </dsp:nvSpPr>
      <dsp:spPr>
        <a:xfrm>
          <a:off x="290922" y="2622604"/>
          <a:ext cx="528950" cy="5289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855E64-FEDE-4248-B202-CF89CE47F750}">
      <dsp:nvSpPr>
        <dsp:cNvPr id="0" name=""/>
        <dsp:cNvSpPr/>
      </dsp:nvSpPr>
      <dsp:spPr>
        <a:xfrm>
          <a:off x="1110795" y="2406215"/>
          <a:ext cx="6509203"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44550">
            <a:lnSpc>
              <a:spcPct val="90000"/>
            </a:lnSpc>
            <a:spcBef>
              <a:spcPct val="0"/>
            </a:spcBef>
            <a:spcAft>
              <a:spcPct val="35000"/>
            </a:spcAft>
            <a:buNone/>
          </a:pPr>
          <a:r>
            <a:rPr lang="en-US" sz="1900" kern="1200"/>
            <a:t>Although fantasy was overall the winner for the decade, the profitability of the genre is also declining overall</a:t>
          </a:r>
        </a:p>
      </dsp:txBody>
      <dsp:txXfrm>
        <a:off x="1110795" y="2406215"/>
        <a:ext cx="6509203" cy="961727"/>
      </dsp:txXfrm>
    </dsp:sp>
    <dsp:sp modelId="{623652E2-7FB1-40CB-B3C1-1D12677EB891}">
      <dsp:nvSpPr>
        <dsp:cNvPr id="0" name=""/>
        <dsp:cNvSpPr/>
      </dsp:nvSpPr>
      <dsp:spPr>
        <a:xfrm>
          <a:off x="0" y="3608375"/>
          <a:ext cx="7619999"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8AE91E-94B5-4AC7-9B7A-E950FC2C4F48}">
      <dsp:nvSpPr>
        <dsp:cNvPr id="0" name=""/>
        <dsp:cNvSpPr/>
      </dsp:nvSpPr>
      <dsp:spPr>
        <a:xfrm>
          <a:off x="290922" y="3824763"/>
          <a:ext cx="528950" cy="5289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0619E7-CA7F-40C3-A46A-35D5224F4540}">
      <dsp:nvSpPr>
        <dsp:cNvPr id="0" name=""/>
        <dsp:cNvSpPr/>
      </dsp:nvSpPr>
      <dsp:spPr>
        <a:xfrm>
          <a:off x="1110795" y="3608375"/>
          <a:ext cx="6509203"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44550">
            <a:lnSpc>
              <a:spcPct val="90000"/>
            </a:lnSpc>
            <a:spcBef>
              <a:spcPct val="0"/>
            </a:spcBef>
            <a:spcAft>
              <a:spcPct val="35000"/>
            </a:spcAft>
            <a:buNone/>
          </a:pPr>
          <a:r>
            <a:rPr lang="en-US" sz="1900" kern="1200"/>
            <a:t>We also see overall less “blockbuster” movies with mega-earnings as time goes on</a:t>
          </a:r>
        </a:p>
      </dsp:txBody>
      <dsp:txXfrm>
        <a:off x="1110795" y="3608375"/>
        <a:ext cx="6509203" cy="9617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30604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48909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7935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7642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2003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366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38843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93061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6665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23466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80629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7/30/2020</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1312610594"/>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4.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245BC65-A326-4573-9BDF-5F6D173424D6}"/>
              </a:ext>
            </a:extLst>
          </p:cNvPr>
          <p:cNvSpPr>
            <a:spLocks noGrp="1"/>
          </p:cNvSpPr>
          <p:nvPr>
            <p:ph type="ctrTitle"/>
          </p:nvPr>
        </p:nvSpPr>
        <p:spPr>
          <a:xfrm>
            <a:off x="6858000" y="1524000"/>
            <a:ext cx="4572000" cy="2286000"/>
          </a:xfrm>
        </p:spPr>
        <p:txBody>
          <a:bodyPr>
            <a:normAutofit/>
          </a:bodyPr>
          <a:lstStyle/>
          <a:p>
            <a:pPr algn="l"/>
            <a:r>
              <a:rPr lang="en-US" sz="4400"/>
              <a:t>Highest Grossing Movie Analysis (2008-2018)</a:t>
            </a:r>
          </a:p>
        </p:txBody>
      </p:sp>
      <p:sp>
        <p:nvSpPr>
          <p:cNvPr id="3" name="Subtitle 2">
            <a:extLst>
              <a:ext uri="{FF2B5EF4-FFF2-40B4-BE49-F238E27FC236}">
                <a16:creationId xmlns:a16="http://schemas.microsoft.com/office/drawing/2014/main" id="{59273F96-5C64-406B-AACC-B2D4357B9B07}"/>
              </a:ext>
            </a:extLst>
          </p:cNvPr>
          <p:cNvSpPr>
            <a:spLocks noGrp="1"/>
          </p:cNvSpPr>
          <p:nvPr>
            <p:ph type="subTitle" idx="1"/>
          </p:nvPr>
        </p:nvSpPr>
        <p:spPr>
          <a:xfrm>
            <a:off x="6858000" y="4059936"/>
            <a:ext cx="4572000" cy="2036063"/>
          </a:xfrm>
        </p:spPr>
        <p:txBody>
          <a:bodyPr>
            <a:normAutofit/>
          </a:bodyPr>
          <a:lstStyle/>
          <a:p>
            <a:pPr>
              <a:lnSpc>
                <a:spcPct val="115000"/>
              </a:lnSpc>
            </a:pPr>
            <a:r>
              <a:rPr lang="en-US" sz="2000" dirty="0"/>
              <a:t>Group Members:</a:t>
            </a:r>
          </a:p>
          <a:p>
            <a:pPr algn="l">
              <a:lnSpc>
                <a:spcPct val="115000"/>
              </a:lnSpc>
            </a:pPr>
            <a:r>
              <a:rPr lang="en-US" sz="2000" dirty="0"/>
              <a:t>Veronica Hamilton	Mary Whistler</a:t>
            </a:r>
          </a:p>
          <a:p>
            <a:pPr algn="l">
              <a:lnSpc>
                <a:spcPct val="115000"/>
              </a:lnSpc>
            </a:pPr>
            <a:r>
              <a:rPr lang="en-US" sz="2000" dirty="0"/>
              <a:t>Grant Leach		Nathan Prows</a:t>
            </a:r>
          </a:p>
        </p:txBody>
      </p:sp>
      <p:sp>
        <p:nvSpPr>
          <p:cNvPr id="46" name="Freeform: Shape 45">
            <a:extLst>
              <a:ext uri="{FF2B5EF4-FFF2-40B4-BE49-F238E27FC236}">
                <a16:creationId xmlns:a16="http://schemas.microsoft.com/office/drawing/2014/main" id="{9A97FAAB-5E30-4176-BE96-C3DD3FB14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762007"/>
            <a:ext cx="5948806" cy="6095979"/>
          </a:xfrm>
          <a:custGeom>
            <a:avLst/>
            <a:gdLst>
              <a:gd name="connsiteX0" fmla="*/ 1573832 w 5948806"/>
              <a:gd name="connsiteY0" fmla="*/ 765 h 6095979"/>
              <a:gd name="connsiteX1" fmla="*/ 2734663 w 5948806"/>
              <a:gd name="connsiteY1" fmla="*/ 238687 h 6095979"/>
              <a:gd name="connsiteX2" fmla="*/ 5668316 w 5948806"/>
              <a:gd name="connsiteY2" fmla="*/ 3639516 h 6095979"/>
              <a:gd name="connsiteX3" fmla="*/ 5937022 w 5948806"/>
              <a:gd name="connsiteY3" fmla="*/ 5865869 h 6095979"/>
              <a:gd name="connsiteX4" fmla="*/ 5948806 w 5948806"/>
              <a:gd name="connsiteY4" fmla="*/ 6095979 h 6095979"/>
              <a:gd name="connsiteX5" fmla="*/ 0 w 5948806"/>
              <a:gd name="connsiteY5" fmla="*/ 6095979 h 6095979"/>
              <a:gd name="connsiteX6" fmla="*/ 0 w 5948806"/>
              <a:gd name="connsiteY6" fmla="*/ 1621672 h 6095979"/>
              <a:gd name="connsiteX7" fmla="*/ 36310 w 5948806"/>
              <a:gd name="connsiteY7" fmla="*/ 1518814 h 6095979"/>
              <a:gd name="connsiteX8" fmla="*/ 287891 w 5948806"/>
              <a:gd name="connsiteY8" fmla="*/ 956872 h 6095979"/>
              <a:gd name="connsiteX9" fmla="*/ 1573832 w 5948806"/>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806" h="6095979">
                <a:moveTo>
                  <a:pt x="1573832" y="765"/>
                </a:moveTo>
                <a:cubicBezTo>
                  <a:pt x="1940190" y="-10734"/>
                  <a:pt x="2329345" y="109280"/>
                  <a:pt x="2734663" y="238687"/>
                </a:cubicBezTo>
                <a:cubicBezTo>
                  <a:pt x="4118244" y="680647"/>
                  <a:pt x="5296697" y="1302752"/>
                  <a:pt x="5668316" y="3639516"/>
                </a:cubicBezTo>
                <a:cubicBezTo>
                  <a:pt x="5788299" y="4393559"/>
                  <a:pt x="5890546" y="5142244"/>
                  <a:pt x="5937022" y="5865869"/>
                </a:cubicBezTo>
                <a:lnTo>
                  <a:pt x="5948806"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47">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10" name="Picture 9" descr="A close up of text on a black surface&#10;&#10;Description automatically generated">
            <a:extLst>
              <a:ext uri="{FF2B5EF4-FFF2-40B4-BE49-F238E27FC236}">
                <a16:creationId xmlns:a16="http://schemas.microsoft.com/office/drawing/2014/main" id="{CCD13145-CF04-4A01-A67B-7F16221F6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9" y="2924433"/>
            <a:ext cx="3810001" cy="2533135"/>
          </a:xfrm>
          <a:prstGeom prst="rect">
            <a:avLst/>
          </a:prstGeom>
        </p:spPr>
      </p:pic>
    </p:spTree>
    <p:extLst>
      <p:ext uri="{BB962C8B-B14F-4D97-AF65-F5344CB8AC3E}">
        <p14:creationId xmlns:p14="http://schemas.microsoft.com/office/powerpoint/2010/main" val="3944183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1F764F8E-A566-4E49-8C62-D89F24B64139}"/>
              </a:ext>
            </a:extLst>
          </p:cNvPr>
          <p:cNvSpPr>
            <a:spLocks noGrp="1"/>
          </p:cNvSpPr>
          <p:nvPr>
            <p:ph type="title"/>
          </p:nvPr>
        </p:nvSpPr>
        <p:spPr>
          <a:xfrm>
            <a:off x="718750" y="762000"/>
            <a:ext cx="4071364" cy="831908"/>
          </a:xfrm>
        </p:spPr>
        <p:txBody>
          <a:bodyPr anchor="t">
            <a:normAutofit/>
          </a:bodyPr>
          <a:lstStyle/>
          <a:p>
            <a:r>
              <a:rPr lang="en-US" sz="3200" dirty="0"/>
              <a:t>Top Grossing Movies</a:t>
            </a:r>
          </a:p>
        </p:txBody>
      </p:sp>
      <p:sp>
        <p:nvSpPr>
          <p:cNvPr id="21" name="Freeform: Shape 14">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F7EBC4E6-1E07-4FFD-843C-2395D093DD20}"/>
              </a:ext>
            </a:extLst>
          </p:cNvPr>
          <p:cNvGraphicFramePr>
            <a:graphicFrameLocks noGrp="1"/>
          </p:cNvGraphicFramePr>
          <p:nvPr>
            <p:ph idx="1"/>
            <p:extLst>
              <p:ext uri="{D42A27DB-BD31-4B8C-83A1-F6EECF244321}">
                <p14:modId xmlns:p14="http://schemas.microsoft.com/office/powerpoint/2010/main" val="3584740433"/>
              </p:ext>
            </p:extLst>
          </p:nvPr>
        </p:nvGraphicFramePr>
        <p:xfrm>
          <a:off x="4572000" y="1524000"/>
          <a:ext cx="6858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2994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C3E98-550B-41DA-AF2C-B79253A9F0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4CBF3A-FF5B-43B0-8764-9A40223496A2}"/>
              </a:ext>
            </a:extLst>
          </p:cNvPr>
          <p:cNvSpPr>
            <a:spLocks noGrp="1"/>
          </p:cNvSpPr>
          <p:nvPr>
            <p:ph idx="1"/>
          </p:nvPr>
        </p:nvSpPr>
        <p:spPr/>
        <p:txBody>
          <a:bodyPr/>
          <a:lstStyle/>
          <a:p>
            <a:endParaRPr lang="en-US"/>
          </a:p>
        </p:txBody>
      </p:sp>
      <p:pic>
        <p:nvPicPr>
          <p:cNvPr id="5" name="Picture 4" descr="jerry maguire GIF by Jerology">
            <a:extLst>
              <a:ext uri="{FF2B5EF4-FFF2-40B4-BE49-F238E27FC236}">
                <a16:creationId xmlns:a16="http://schemas.microsoft.com/office/drawing/2014/main" id="{A2C40E5D-29CF-4266-954D-E8B77606229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0" y="753916"/>
            <a:ext cx="10640910" cy="5342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130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87F43-E347-40C1-AEAA-A72BA588CAE9}"/>
              </a:ext>
            </a:extLst>
          </p:cNvPr>
          <p:cNvSpPr>
            <a:spLocks noGrp="1"/>
          </p:cNvSpPr>
          <p:nvPr>
            <p:ph type="title"/>
          </p:nvPr>
        </p:nvSpPr>
        <p:spPr>
          <a:xfrm>
            <a:off x="-936625" y="342253"/>
            <a:ext cx="13690600" cy="1524000"/>
          </a:xfrm>
        </p:spPr>
        <p:txBody>
          <a:bodyPr>
            <a:normAutofit/>
          </a:bodyPr>
          <a:lstStyle/>
          <a:p>
            <a:pPr algn="ctr"/>
            <a:r>
              <a:rPr lang="en-US" sz="6000" dirty="0"/>
              <a:t>Top Grossing Actors</a:t>
            </a:r>
          </a:p>
        </p:txBody>
      </p:sp>
      <p:pic>
        <p:nvPicPr>
          <p:cNvPr id="1026" name="Picture 2">
            <a:extLst>
              <a:ext uri="{FF2B5EF4-FFF2-40B4-BE49-F238E27FC236}">
                <a16:creationId xmlns:a16="http://schemas.microsoft.com/office/drawing/2014/main" id="{F394AE2A-7063-4D16-8AC9-E0A6CC1D9B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3925" y="2199627"/>
            <a:ext cx="10668000" cy="32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162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looking at the camera&#10;&#10;Description automatically generated">
            <a:extLst>
              <a:ext uri="{FF2B5EF4-FFF2-40B4-BE49-F238E27FC236}">
                <a16:creationId xmlns:a16="http://schemas.microsoft.com/office/drawing/2014/main" id="{7633CEF6-F762-446F-83B7-8CA04FD2D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330" y="1033470"/>
            <a:ext cx="10171340" cy="5000626"/>
          </a:xfrm>
          <a:prstGeom prst="rect">
            <a:avLst/>
          </a:prstGeom>
        </p:spPr>
      </p:pic>
    </p:spTree>
    <p:extLst>
      <p:ext uri="{BB962C8B-B14F-4D97-AF65-F5344CB8AC3E}">
        <p14:creationId xmlns:p14="http://schemas.microsoft.com/office/powerpoint/2010/main" val="341767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94D76936-0C50-43B8-A3DB-CB6A7D020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743" y="2104631"/>
            <a:ext cx="11201400" cy="381808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67D6045-0870-409A-BE50-783EAAE5CFAB}"/>
              </a:ext>
            </a:extLst>
          </p:cNvPr>
          <p:cNvSpPr>
            <a:spLocks noGrp="1"/>
          </p:cNvSpPr>
          <p:nvPr>
            <p:ph type="title"/>
          </p:nvPr>
        </p:nvSpPr>
        <p:spPr>
          <a:xfrm>
            <a:off x="-936625" y="342253"/>
            <a:ext cx="13690600" cy="1524000"/>
          </a:xfrm>
        </p:spPr>
        <p:txBody>
          <a:bodyPr>
            <a:normAutofit/>
          </a:bodyPr>
          <a:lstStyle/>
          <a:p>
            <a:pPr algn="ctr"/>
            <a:r>
              <a:rPr lang="en-US" sz="6000" dirty="0"/>
              <a:t>Top Grossing Movies</a:t>
            </a:r>
          </a:p>
        </p:txBody>
      </p:sp>
    </p:spTree>
    <p:extLst>
      <p:ext uri="{BB962C8B-B14F-4D97-AF65-F5344CB8AC3E}">
        <p14:creationId xmlns:p14="http://schemas.microsoft.com/office/powerpoint/2010/main" val="2354209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B53B71CD-D86B-44EC-ADA0-7687A24532D0}"/>
              </a:ext>
            </a:extLst>
          </p:cNvPr>
          <p:cNvSpPr>
            <a:spLocks noGrp="1"/>
          </p:cNvSpPr>
          <p:nvPr>
            <p:ph type="title"/>
          </p:nvPr>
        </p:nvSpPr>
        <p:spPr>
          <a:xfrm>
            <a:off x="718750" y="762000"/>
            <a:ext cx="3048001" cy="2286000"/>
          </a:xfrm>
        </p:spPr>
        <p:txBody>
          <a:bodyPr anchor="t">
            <a:normAutofit/>
          </a:bodyPr>
          <a:lstStyle/>
          <a:p>
            <a:r>
              <a:rPr lang="en-US" sz="2500"/>
              <a:t>3. Which scoring model, if any,  is most reflective of the financial success of the movie?</a:t>
            </a:r>
          </a:p>
        </p:txBody>
      </p:sp>
      <p:sp>
        <p:nvSpPr>
          <p:cNvPr id="15" name="Freeform: Shape 14">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A945EC53-469D-4EF6-B6ED-7DD115835AE1}"/>
              </a:ext>
            </a:extLst>
          </p:cNvPr>
          <p:cNvGraphicFramePr>
            <a:graphicFrameLocks noGrp="1"/>
          </p:cNvGraphicFramePr>
          <p:nvPr>
            <p:ph idx="1"/>
            <p:extLst>
              <p:ext uri="{D42A27DB-BD31-4B8C-83A1-F6EECF244321}">
                <p14:modId xmlns:p14="http://schemas.microsoft.com/office/powerpoint/2010/main" val="58480871"/>
              </p:ext>
            </p:extLst>
          </p:nvPr>
        </p:nvGraphicFramePr>
        <p:xfrm>
          <a:off x="4572000" y="1524000"/>
          <a:ext cx="6858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3630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8" name="Freeform: Shape 140">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059" name="Freeform: Shape 142">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060" name="Freeform: Shape 144">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061" name="Rectangle 146">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62" name="Freeform: Shape 148">
            <a:extLst>
              <a:ext uri="{FF2B5EF4-FFF2-40B4-BE49-F238E27FC236}">
                <a16:creationId xmlns:a16="http://schemas.microsoft.com/office/drawing/2014/main" id="{BFC5A2D8-56E8-47FB-975D-D777AFEA4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28" y="3"/>
            <a:ext cx="6927272" cy="5330949"/>
          </a:xfrm>
          <a:custGeom>
            <a:avLst/>
            <a:gdLst>
              <a:gd name="connsiteX0" fmla="*/ 0 w 6927272"/>
              <a:gd name="connsiteY0" fmla="*/ 0 h 5330949"/>
              <a:gd name="connsiteX1" fmla="*/ 6927272 w 6927272"/>
              <a:gd name="connsiteY1" fmla="*/ 0 h 5330949"/>
              <a:gd name="connsiteX2" fmla="*/ 6927272 w 6927272"/>
              <a:gd name="connsiteY2" fmla="*/ 3912793 h 5330949"/>
              <a:gd name="connsiteX3" fmla="*/ 6884989 w 6927272"/>
              <a:gd name="connsiteY3" fmla="*/ 4002742 h 5330949"/>
              <a:gd name="connsiteX4" fmla="*/ 6592028 w 6927272"/>
              <a:gd name="connsiteY4" fmla="*/ 4494163 h 5330949"/>
              <a:gd name="connsiteX5" fmla="*/ 3742808 w 6927272"/>
              <a:gd name="connsiteY5" fmla="*/ 5122218 h 5330949"/>
              <a:gd name="connsiteX6" fmla="*/ 326623 w 6927272"/>
              <a:gd name="connsiteY6" fmla="*/ 2148182 h 5330949"/>
              <a:gd name="connsiteX7" fmla="*/ 13721 w 6927272"/>
              <a:gd name="connsiteY7" fmla="*/ 201231 h 533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150">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A1571693-26AD-4BB9-9026-95A89A049B2B}"/>
              </a:ext>
            </a:extLst>
          </p:cNvPr>
          <p:cNvSpPr>
            <a:spLocks noGrp="1"/>
          </p:cNvSpPr>
          <p:nvPr>
            <p:ph type="title"/>
          </p:nvPr>
        </p:nvSpPr>
        <p:spPr>
          <a:xfrm>
            <a:off x="762000" y="1104899"/>
            <a:ext cx="3686175" cy="2733675"/>
          </a:xfrm>
        </p:spPr>
        <p:txBody>
          <a:bodyPr vert="horz" lIns="91440" tIns="45720" rIns="91440" bIns="45720" rtlCol="0" anchor="b">
            <a:normAutofit/>
          </a:bodyPr>
          <a:lstStyle/>
          <a:p>
            <a:r>
              <a:rPr lang="en-US" sz="3700" kern="1200" dirty="0">
                <a:solidFill>
                  <a:schemeClr val="tx1"/>
                </a:solidFill>
                <a:latin typeface="+mj-lt"/>
                <a:ea typeface="+mj-ea"/>
                <a:cs typeface="+mj-cs"/>
              </a:rPr>
              <a:t>Scatter plot that leads to inconclusive results</a:t>
            </a:r>
          </a:p>
        </p:txBody>
      </p:sp>
      <p:pic>
        <p:nvPicPr>
          <p:cNvPr id="2056" name="Picture 8">
            <a:extLst>
              <a:ext uri="{FF2B5EF4-FFF2-40B4-BE49-F238E27FC236}">
                <a16:creationId xmlns:a16="http://schemas.microsoft.com/office/drawing/2014/main" id="{21CAA783-DF29-4AB6-A9B4-75C5C8406A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0600" y="1735108"/>
            <a:ext cx="7038975" cy="4827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086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576-BB06-4209-9ADC-3E789C048805}"/>
              </a:ext>
            </a:extLst>
          </p:cNvPr>
          <p:cNvSpPr>
            <a:spLocks noGrp="1"/>
          </p:cNvSpPr>
          <p:nvPr>
            <p:ph type="title"/>
          </p:nvPr>
        </p:nvSpPr>
        <p:spPr/>
        <p:txBody>
          <a:bodyPr/>
          <a:lstStyle/>
          <a:p>
            <a:r>
              <a:rPr lang="en-US" dirty="0"/>
              <a:t>Correlation Data</a:t>
            </a:r>
          </a:p>
        </p:txBody>
      </p:sp>
      <p:pic>
        <p:nvPicPr>
          <p:cNvPr id="4" name="Picture 3">
            <a:extLst>
              <a:ext uri="{FF2B5EF4-FFF2-40B4-BE49-F238E27FC236}">
                <a16:creationId xmlns:a16="http://schemas.microsoft.com/office/drawing/2014/main" id="{93C8383B-115A-4C72-B3F0-2C5C594C2A43}"/>
              </a:ext>
            </a:extLst>
          </p:cNvPr>
          <p:cNvPicPr>
            <a:picLocks noChangeAspect="1"/>
          </p:cNvPicPr>
          <p:nvPr/>
        </p:nvPicPr>
        <p:blipFill>
          <a:blip r:embed="rId2"/>
          <a:stretch>
            <a:fillRect/>
          </a:stretch>
        </p:blipFill>
        <p:spPr>
          <a:xfrm>
            <a:off x="981075" y="2980604"/>
            <a:ext cx="3373334" cy="3373334"/>
          </a:xfrm>
          <a:prstGeom prst="rect">
            <a:avLst/>
          </a:prstGeom>
        </p:spPr>
      </p:pic>
      <p:pic>
        <p:nvPicPr>
          <p:cNvPr id="5" name="Picture 4">
            <a:extLst>
              <a:ext uri="{FF2B5EF4-FFF2-40B4-BE49-F238E27FC236}">
                <a16:creationId xmlns:a16="http://schemas.microsoft.com/office/drawing/2014/main" id="{D9B75756-A87F-4321-8E82-88B146111BEC}"/>
              </a:ext>
            </a:extLst>
          </p:cNvPr>
          <p:cNvPicPr>
            <a:picLocks noChangeAspect="1"/>
          </p:cNvPicPr>
          <p:nvPr/>
        </p:nvPicPr>
        <p:blipFill>
          <a:blip r:embed="rId3"/>
          <a:stretch>
            <a:fillRect/>
          </a:stretch>
        </p:blipFill>
        <p:spPr>
          <a:xfrm>
            <a:off x="5721560" y="391288"/>
            <a:ext cx="3050965" cy="5905500"/>
          </a:xfrm>
          <a:prstGeom prst="rect">
            <a:avLst/>
          </a:prstGeom>
        </p:spPr>
      </p:pic>
    </p:spTree>
    <p:extLst>
      <p:ext uri="{BB962C8B-B14F-4D97-AF65-F5344CB8AC3E}">
        <p14:creationId xmlns:p14="http://schemas.microsoft.com/office/powerpoint/2010/main" val="1320350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F3641-E46F-4549-9063-52AD7231CB53}"/>
              </a:ext>
            </a:extLst>
          </p:cNvPr>
          <p:cNvSpPr>
            <a:spLocks noGrp="1"/>
          </p:cNvSpPr>
          <p:nvPr>
            <p:ph type="title"/>
          </p:nvPr>
        </p:nvSpPr>
        <p:spPr>
          <a:xfrm>
            <a:off x="2524869" y="-277659"/>
            <a:ext cx="13599671" cy="2101269"/>
          </a:xfrm>
        </p:spPr>
        <p:txBody>
          <a:bodyPr/>
          <a:lstStyle/>
          <a:p>
            <a:r>
              <a:rPr lang="en-US" dirty="0"/>
              <a:t>Linear Regression reveals?</a:t>
            </a:r>
          </a:p>
        </p:txBody>
      </p:sp>
      <p:sp>
        <p:nvSpPr>
          <p:cNvPr id="4" name="Content Placeholder 3">
            <a:extLst>
              <a:ext uri="{FF2B5EF4-FFF2-40B4-BE49-F238E27FC236}">
                <a16:creationId xmlns:a16="http://schemas.microsoft.com/office/drawing/2014/main" id="{15BF0ABB-5969-4962-B460-A9F9E40CF1DE}"/>
              </a:ext>
            </a:extLst>
          </p:cNvPr>
          <p:cNvSpPr>
            <a:spLocks noGrp="1"/>
          </p:cNvSpPr>
          <p:nvPr>
            <p:ph idx="1"/>
          </p:nvPr>
        </p:nvSpPr>
        <p:spPr/>
        <p:txBody>
          <a:bodyPr/>
          <a:lstStyle/>
          <a:p>
            <a:endParaRPr lang="en-US"/>
          </a:p>
        </p:txBody>
      </p:sp>
      <p:pic>
        <p:nvPicPr>
          <p:cNvPr id="6" name="Picture 12">
            <a:extLst>
              <a:ext uri="{FF2B5EF4-FFF2-40B4-BE49-F238E27FC236}">
                <a16:creationId xmlns:a16="http://schemas.microsoft.com/office/drawing/2014/main" id="{E202057F-A373-4F95-83C0-9CD54256C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35" y="1200149"/>
            <a:ext cx="11628403" cy="496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40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04D86-AF69-43E2-AD42-80E7A815FF75}"/>
              </a:ext>
            </a:extLst>
          </p:cNvPr>
          <p:cNvSpPr>
            <a:spLocks noGrp="1"/>
          </p:cNvSpPr>
          <p:nvPr>
            <p:ph type="title"/>
          </p:nvPr>
        </p:nvSpPr>
        <p:spPr>
          <a:xfrm>
            <a:off x="762000" y="-186324"/>
            <a:ext cx="10668000" cy="1524000"/>
          </a:xfrm>
        </p:spPr>
        <p:txBody>
          <a:bodyPr/>
          <a:lstStyle/>
          <a:p>
            <a:pPr algn="ctr"/>
            <a:r>
              <a:rPr lang="en-US" dirty="0"/>
              <a:t>Linear Regression by Gross Group</a:t>
            </a:r>
          </a:p>
        </p:txBody>
      </p:sp>
      <p:pic>
        <p:nvPicPr>
          <p:cNvPr id="4100" name="Picture 4">
            <a:extLst>
              <a:ext uri="{FF2B5EF4-FFF2-40B4-BE49-F238E27FC236}">
                <a16:creationId xmlns:a16="http://schemas.microsoft.com/office/drawing/2014/main" id="{320433FF-9701-41F7-B2D5-BF8CD7D520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41" y="1533525"/>
            <a:ext cx="12160901"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707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95E8271-D5FF-4A58-A151-6D825CF02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39897" cy="3809999"/>
          </a:xfrm>
          <a:custGeom>
            <a:avLst/>
            <a:gdLst>
              <a:gd name="connsiteX0" fmla="*/ 0 w 4939897"/>
              <a:gd name="connsiteY0" fmla="*/ 0 h 1934415"/>
              <a:gd name="connsiteX1" fmla="*/ 4465929 w 4939897"/>
              <a:gd name="connsiteY1" fmla="*/ 0 h 1934415"/>
              <a:gd name="connsiteX2" fmla="*/ 4488924 w 4939897"/>
              <a:gd name="connsiteY2" fmla="*/ 19060 h 1934415"/>
              <a:gd name="connsiteX3" fmla="*/ 4930284 w 4939897"/>
              <a:gd name="connsiteY3" fmla="*/ 902192 h 1934415"/>
              <a:gd name="connsiteX4" fmla="*/ 4062070 w 4939897"/>
              <a:gd name="connsiteY4" fmla="*/ 1639180 h 1934415"/>
              <a:gd name="connsiteX5" fmla="*/ 2991177 w 4939897"/>
              <a:gd name="connsiteY5" fmla="*/ 1934355 h 1934415"/>
              <a:gd name="connsiteX6" fmla="*/ 1001442 w 4939897"/>
              <a:gd name="connsiteY6" fmla="*/ 1260124 h 1934415"/>
              <a:gd name="connsiteX7" fmla="*/ 294151 w 4939897"/>
              <a:gd name="connsiteY7" fmla="*/ 1060052 h 1934415"/>
              <a:gd name="connsiteX8" fmla="*/ 0 w 4939897"/>
              <a:gd name="connsiteY8" fmla="*/ 989104 h 1934415"/>
              <a:gd name="connsiteX9" fmla="*/ 0 w 4939897"/>
              <a:gd name="connsiteY9" fmla="*/ 0 h 19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9897" h="1934415">
                <a:moveTo>
                  <a:pt x="0" y="0"/>
                </a:moveTo>
                <a:lnTo>
                  <a:pt x="4465929" y="0"/>
                </a:lnTo>
                <a:lnTo>
                  <a:pt x="4488924" y="19060"/>
                </a:lnTo>
                <a:cubicBezTo>
                  <a:pt x="4783094" y="277980"/>
                  <a:pt x="4987466" y="609911"/>
                  <a:pt x="4930284" y="902192"/>
                </a:cubicBezTo>
                <a:cubicBezTo>
                  <a:pt x="4861323" y="1254367"/>
                  <a:pt x="4448191" y="1461726"/>
                  <a:pt x="4062070" y="1639180"/>
                </a:cubicBezTo>
                <a:cubicBezTo>
                  <a:pt x="3741231" y="1786528"/>
                  <a:pt x="3401594" y="1937890"/>
                  <a:pt x="2991177" y="1934355"/>
                </a:cubicBezTo>
                <a:cubicBezTo>
                  <a:pt x="2307904" y="1928562"/>
                  <a:pt x="1665224" y="1509149"/>
                  <a:pt x="1001442" y="1260124"/>
                </a:cubicBezTo>
                <a:cubicBezTo>
                  <a:pt x="806589" y="1187040"/>
                  <a:pt x="560285" y="1124281"/>
                  <a:pt x="294151" y="1060052"/>
                </a:cubicBezTo>
                <a:lnTo>
                  <a:pt x="0" y="989104"/>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Avenir Next LT Pro" panose="020B0504020202020204" pitchFamily="34" charset="0"/>
            </a:endParaRPr>
          </a:p>
        </p:txBody>
      </p:sp>
      <p:sp>
        <p:nvSpPr>
          <p:cNvPr id="2" name="Title 1">
            <a:extLst>
              <a:ext uri="{FF2B5EF4-FFF2-40B4-BE49-F238E27FC236}">
                <a16:creationId xmlns:a16="http://schemas.microsoft.com/office/drawing/2014/main" id="{C87E63E8-D8A8-4D31-BFA7-33FA5A5A2975}"/>
              </a:ext>
            </a:extLst>
          </p:cNvPr>
          <p:cNvSpPr>
            <a:spLocks noGrp="1"/>
          </p:cNvSpPr>
          <p:nvPr>
            <p:ph type="title"/>
          </p:nvPr>
        </p:nvSpPr>
        <p:spPr>
          <a:xfrm>
            <a:off x="718750" y="762000"/>
            <a:ext cx="3853249" cy="2286000"/>
          </a:xfrm>
        </p:spPr>
        <p:txBody>
          <a:bodyPr anchor="t">
            <a:normAutofit/>
          </a:bodyPr>
          <a:lstStyle/>
          <a:p>
            <a:r>
              <a:rPr lang="en-US" sz="3200">
                <a:solidFill>
                  <a:srgbClr val="FFFFFF"/>
                </a:solidFill>
              </a:rPr>
              <a:t>Core Hypothesis</a:t>
            </a:r>
          </a:p>
        </p:txBody>
      </p:sp>
      <p:sp>
        <p:nvSpPr>
          <p:cNvPr id="13" name="Freeform: Shape 12">
            <a:extLst>
              <a:ext uri="{FF2B5EF4-FFF2-40B4-BE49-F238E27FC236}">
                <a16:creationId xmlns:a16="http://schemas.microsoft.com/office/drawing/2014/main" id="{E65E7DAE-0831-45F9-BBA2-9BBD2E397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5" name="Freeform: Shape 14">
            <a:extLst>
              <a:ext uri="{FF2B5EF4-FFF2-40B4-BE49-F238E27FC236}">
                <a16:creationId xmlns:a16="http://schemas.microsoft.com/office/drawing/2014/main" id="{F493E929-55A8-46F3-836C-1C37C8975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graphicFrame>
        <p:nvGraphicFramePr>
          <p:cNvPr id="5" name="Content Placeholder 2">
            <a:extLst>
              <a:ext uri="{FF2B5EF4-FFF2-40B4-BE49-F238E27FC236}">
                <a16:creationId xmlns:a16="http://schemas.microsoft.com/office/drawing/2014/main" id="{7515CAF2-A8C6-46AF-A0A7-E05E0BC53A67}"/>
              </a:ext>
            </a:extLst>
          </p:cNvPr>
          <p:cNvGraphicFramePr>
            <a:graphicFrameLocks noGrp="1"/>
          </p:cNvGraphicFramePr>
          <p:nvPr>
            <p:ph idx="1"/>
            <p:extLst>
              <p:ext uri="{D42A27DB-BD31-4B8C-83A1-F6EECF244321}">
                <p14:modId xmlns:p14="http://schemas.microsoft.com/office/powerpoint/2010/main" val="1645182390"/>
              </p:ext>
            </p:extLst>
          </p:nvPr>
        </p:nvGraphicFramePr>
        <p:xfrm>
          <a:off x="5290748" y="771726"/>
          <a:ext cx="6139252" cy="5324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420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Dr. Evil's One Billion Dollars GIF by Vera Yuan | Gfycat">
            <a:extLst>
              <a:ext uri="{FF2B5EF4-FFF2-40B4-BE49-F238E27FC236}">
                <a16:creationId xmlns:a16="http://schemas.microsoft.com/office/drawing/2014/main" id="{BE0D0CC1-A579-406C-AB70-CBE468E22B8F}"/>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3242" y="544539"/>
            <a:ext cx="9065516" cy="509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77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BFBE1-11FC-4C93-8CE2-A208EC3ADD0C}"/>
              </a:ext>
            </a:extLst>
          </p:cNvPr>
          <p:cNvSpPr>
            <a:spLocks noGrp="1"/>
          </p:cNvSpPr>
          <p:nvPr>
            <p:ph type="title"/>
          </p:nvPr>
        </p:nvSpPr>
        <p:spPr/>
        <p:txBody>
          <a:bodyPr>
            <a:normAutofit/>
          </a:bodyPr>
          <a:lstStyle/>
          <a:p>
            <a:r>
              <a:rPr lang="en-US" dirty="0"/>
              <a:t>4. What are the most profitable movie genres?</a:t>
            </a:r>
          </a:p>
        </p:txBody>
      </p:sp>
      <p:sp>
        <p:nvSpPr>
          <p:cNvPr id="3" name="Content Placeholder 2">
            <a:extLst>
              <a:ext uri="{FF2B5EF4-FFF2-40B4-BE49-F238E27FC236}">
                <a16:creationId xmlns:a16="http://schemas.microsoft.com/office/drawing/2014/main" id="{CA97E727-0392-484C-81BB-02C5B52ECE71}"/>
              </a:ext>
            </a:extLst>
          </p:cNvPr>
          <p:cNvSpPr>
            <a:spLocks noGrp="1"/>
          </p:cNvSpPr>
          <p:nvPr>
            <p:ph idx="1"/>
          </p:nvPr>
        </p:nvSpPr>
        <p:spPr/>
        <p:txBody>
          <a:bodyPr/>
          <a:lstStyle/>
          <a:p>
            <a:r>
              <a:rPr lang="en-US" dirty="0"/>
              <a:t>Further data clean up to narrow down what we are looking at</a:t>
            </a:r>
          </a:p>
          <a:p>
            <a:r>
              <a:rPr lang="en-US" dirty="0"/>
              <a:t>Grouped data by genre and year, summed earnings</a:t>
            </a:r>
          </a:p>
          <a:p>
            <a:pPr lvl="1"/>
            <a:r>
              <a:rPr lang="en-US" dirty="0"/>
              <a:t>Also grouped by genre only to analyze overall success of each</a:t>
            </a:r>
          </a:p>
          <a:p>
            <a:r>
              <a:rPr lang="en-US" dirty="0"/>
              <a:t>Plotted data</a:t>
            </a:r>
          </a:p>
          <a:p>
            <a:pPr marL="0" indent="0">
              <a:buNone/>
            </a:pPr>
            <a:endParaRPr lang="en-US" dirty="0"/>
          </a:p>
        </p:txBody>
      </p:sp>
    </p:spTree>
    <p:extLst>
      <p:ext uri="{BB962C8B-B14F-4D97-AF65-F5344CB8AC3E}">
        <p14:creationId xmlns:p14="http://schemas.microsoft.com/office/powerpoint/2010/main" val="805919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8B992B-644F-45B1-B764-EB33FEC2C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730" y="285750"/>
            <a:ext cx="8696325" cy="62865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5C6EBD4-0527-4F5C-B38A-973F1734F853}"/>
              </a:ext>
            </a:extLst>
          </p:cNvPr>
          <p:cNvSpPr>
            <a:spLocks noGrp="1"/>
          </p:cNvSpPr>
          <p:nvPr>
            <p:ph idx="1"/>
          </p:nvPr>
        </p:nvSpPr>
        <p:spPr>
          <a:xfrm>
            <a:off x="9321055" y="675780"/>
            <a:ext cx="2547672" cy="5190836"/>
          </a:xfrm>
        </p:spPr>
        <p:txBody>
          <a:bodyPr>
            <a:normAutofit lnSpcReduction="10000"/>
          </a:bodyPr>
          <a:lstStyle/>
          <a:p>
            <a:r>
              <a:rPr lang="en-US" dirty="0"/>
              <a:t>Overall, fantasy and sci-fi are the most profitable genres, while horror and family are the least profitable</a:t>
            </a:r>
          </a:p>
        </p:txBody>
      </p:sp>
    </p:spTree>
    <p:extLst>
      <p:ext uri="{BB962C8B-B14F-4D97-AF65-F5344CB8AC3E}">
        <p14:creationId xmlns:p14="http://schemas.microsoft.com/office/powerpoint/2010/main" val="2884392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4366576D-7E89-407D-9D6B-049238FE5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662" y="178676"/>
            <a:ext cx="9511861" cy="650064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C48B1598-CCF3-45C5-84CE-B034F19C52CC}"/>
              </a:ext>
            </a:extLst>
          </p:cNvPr>
          <p:cNvSpPr txBox="1">
            <a:spLocks/>
          </p:cNvSpPr>
          <p:nvPr/>
        </p:nvSpPr>
        <p:spPr>
          <a:xfrm>
            <a:off x="10122523" y="351084"/>
            <a:ext cx="1933903" cy="5736221"/>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Doing a deeper dive and breaking out by year…</a:t>
            </a:r>
          </a:p>
        </p:txBody>
      </p:sp>
    </p:spTree>
    <p:extLst>
      <p:ext uri="{BB962C8B-B14F-4D97-AF65-F5344CB8AC3E}">
        <p14:creationId xmlns:p14="http://schemas.microsoft.com/office/powerpoint/2010/main" val="409923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0" name="Freeform: Shape 19">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30" name="Content Placeholder 2">
            <a:extLst>
              <a:ext uri="{FF2B5EF4-FFF2-40B4-BE49-F238E27FC236}">
                <a16:creationId xmlns:a16="http://schemas.microsoft.com/office/drawing/2014/main" id="{6CB509CE-DD54-4617-BA9D-FFD7A092B0C8}"/>
              </a:ext>
            </a:extLst>
          </p:cNvPr>
          <p:cNvGraphicFramePr/>
          <p:nvPr>
            <p:extLst>
              <p:ext uri="{D42A27DB-BD31-4B8C-83A1-F6EECF244321}">
                <p14:modId xmlns:p14="http://schemas.microsoft.com/office/powerpoint/2010/main" val="2960308399"/>
              </p:ext>
            </p:extLst>
          </p:nvPr>
        </p:nvGraphicFramePr>
        <p:xfrm>
          <a:off x="3977197" y="1524000"/>
          <a:ext cx="7619999"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5476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9">
            <a:extLst>
              <a:ext uri="{FF2B5EF4-FFF2-40B4-BE49-F238E27FC236}">
                <a16:creationId xmlns:a16="http://schemas.microsoft.com/office/drawing/2014/main" id="{87733DA8-1BFC-4737-831B-54DCFE42D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6"/>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17" name="Freeform: Shape 11">
            <a:extLst>
              <a:ext uri="{FF2B5EF4-FFF2-40B4-BE49-F238E27FC236}">
                <a16:creationId xmlns:a16="http://schemas.microsoft.com/office/drawing/2014/main" id="{A9A37989-53E3-4D7B-A423-60DD369BB0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40564"/>
            <a:ext cx="4337539" cy="5817436"/>
          </a:xfrm>
          <a:custGeom>
            <a:avLst/>
            <a:gdLst>
              <a:gd name="connsiteX0" fmla="*/ 1162193 w 4337539"/>
              <a:gd name="connsiteY0" fmla="*/ 710 h 5817436"/>
              <a:gd name="connsiteX1" fmla="*/ 1585945 w 4337539"/>
              <a:gd name="connsiteY1" fmla="*/ 47742 h 5817436"/>
              <a:gd name="connsiteX2" fmla="*/ 2955874 w 4337539"/>
              <a:gd name="connsiteY2" fmla="*/ 845238 h 5817436"/>
              <a:gd name="connsiteX3" fmla="*/ 3985793 w 4337539"/>
              <a:gd name="connsiteY3" fmla="*/ 2263621 h 5817436"/>
              <a:gd name="connsiteX4" fmla="*/ 3471030 w 4337539"/>
              <a:gd name="connsiteY4" fmla="*/ 5609583 h 5817436"/>
              <a:gd name="connsiteX5" fmla="*/ 3330983 w 4337539"/>
              <a:gd name="connsiteY5" fmla="*/ 5817436 h 5817436"/>
              <a:gd name="connsiteX6" fmla="*/ 0 w 4337539"/>
              <a:gd name="connsiteY6" fmla="*/ 5817436 h 5817436"/>
              <a:gd name="connsiteX7" fmla="*/ 0 w 4337539"/>
              <a:gd name="connsiteY7" fmla="*/ 181400 h 5817436"/>
              <a:gd name="connsiteX8" fmla="*/ 365311 w 4337539"/>
              <a:gd name="connsiteY8" fmla="*/ 94304 h 5817436"/>
              <a:gd name="connsiteX9" fmla="*/ 1162193 w 4337539"/>
              <a:gd name="connsiteY9" fmla="*/ 710 h 58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539" h="5817436">
                <a:moveTo>
                  <a:pt x="1162193" y="710"/>
                </a:moveTo>
                <a:cubicBezTo>
                  <a:pt x="1309881" y="4175"/>
                  <a:pt x="1450916" y="20264"/>
                  <a:pt x="1585945" y="47742"/>
                </a:cubicBezTo>
                <a:cubicBezTo>
                  <a:pt x="2125847" y="157580"/>
                  <a:pt x="2569194" y="449669"/>
                  <a:pt x="2955874" y="845238"/>
                </a:cubicBezTo>
                <a:cubicBezTo>
                  <a:pt x="3342552" y="1240809"/>
                  <a:pt x="3672563" y="1739861"/>
                  <a:pt x="3985793" y="2263621"/>
                </a:cubicBezTo>
                <a:cubicBezTo>
                  <a:pt x="4713945" y="3480830"/>
                  <a:pt x="4197469" y="4515211"/>
                  <a:pt x="3471030" y="5609583"/>
                </a:cubicBezTo>
                <a:lnTo>
                  <a:pt x="3330983" y="5817436"/>
                </a:lnTo>
                <a:lnTo>
                  <a:pt x="0" y="5817436"/>
                </a:lnTo>
                <a:lnTo>
                  <a:pt x="0" y="181400"/>
                </a:lnTo>
                <a:lnTo>
                  <a:pt x="365311" y="94304"/>
                </a:lnTo>
                <a:cubicBezTo>
                  <a:pt x="651420" y="24227"/>
                  <a:pt x="916047" y="-5064"/>
                  <a:pt x="1162193" y="71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3165769-7A47-4E0F-825D-AF1179DF6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17358">
            <a:off x="-800363" y="946220"/>
            <a:ext cx="5867664" cy="5317986"/>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 name="connsiteX0" fmla="*/ 0 w 1085312"/>
              <a:gd name="connsiteY0" fmla="*/ 0 h 2441440"/>
              <a:gd name="connsiteX1" fmla="*/ 53089 w 1085312"/>
              <a:gd name="connsiteY1" fmla="*/ 4542 h 2441440"/>
              <a:gd name="connsiteX2" fmla="*/ 790077 w 1085312"/>
              <a:gd name="connsiteY2" fmla="*/ 872756 h 2441440"/>
              <a:gd name="connsiteX3" fmla="*/ 1085252 w 1085312"/>
              <a:gd name="connsiteY3" fmla="*/ 1943649 h 2441440"/>
              <a:gd name="connsiteX4" fmla="*/ 1064832 w 1085312"/>
              <a:gd name="connsiteY4" fmla="*/ 2198094 h 2441440"/>
              <a:gd name="connsiteX5" fmla="*/ 1043734 w 1085312"/>
              <a:gd name="connsiteY5" fmla="*/ 2315675 h 2441440"/>
              <a:gd name="connsiteX6" fmla="*/ 59456 w 1085312"/>
              <a:gd name="connsiteY6" fmla="*/ 2441440 h 2441440"/>
              <a:gd name="connsiteX0" fmla="*/ 0 w 1085312"/>
              <a:gd name="connsiteY0" fmla="*/ 0 h 2315675"/>
              <a:gd name="connsiteX1" fmla="*/ 53089 w 1085312"/>
              <a:gd name="connsiteY1" fmla="*/ 4542 h 2315675"/>
              <a:gd name="connsiteX2" fmla="*/ 790077 w 1085312"/>
              <a:gd name="connsiteY2" fmla="*/ 872756 h 2315675"/>
              <a:gd name="connsiteX3" fmla="*/ 1085252 w 1085312"/>
              <a:gd name="connsiteY3" fmla="*/ 1943649 h 2315675"/>
              <a:gd name="connsiteX4" fmla="*/ 1064832 w 1085312"/>
              <a:gd name="connsiteY4" fmla="*/ 2198094 h 2315675"/>
              <a:gd name="connsiteX5" fmla="*/ 1043734 w 1085312"/>
              <a:gd name="connsiteY5"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312" h="2315675">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2" name="Title 1">
            <a:extLst>
              <a:ext uri="{FF2B5EF4-FFF2-40B4-BE49-F238E27FC236}">
                <a16:creationId xmlns:a16="http://schemas.microsoft.com/office/drawing/2014/main" id="{86901B43-94CE-413B-A96E-9C5C3CBBEA35}"/>
              </a:ext>
            </a:extLst>
          </p:cNvPr>
          <p:cNvSpPr>
            <a:spLocks noGrp="1"/>
          </p:cNvSpPr>
          <p:nvPr>
            <p:ph type="title"/>
          </p:nvPr>
        </p:nvSpPr>
        <p:spPr>
          <a:xfrm>
            <a:off x="5334001" y="1524000"/>
            <a:ext cx="3018325" cy="4572000"/>
          </a:xfrm>
        </p:spPr>
        <p:txBody>
          <a:bodyPr anchor="t">
            <a:normAutofit/>
          </a:bodyPr>
          <a:lstStyle/>
          <a:p>
            <a:r>
              <a:rPr lang="en-US" sz="3200"/>
              <a:t>Post Mortem: Failed Project</a:t>
            </a:r>
          </a:p>
        </p:txBody>
      </p:sp>
      <p:sp>
        <p:nvSpPr>
          <p:cNvPr id="3" name="Content Placeholder 2">
            <a:extLst>
              <a:ext uri="{FF2B5EF4-FFF2-40B4-BE49-F238E27FC236}">
                <a16:creationId xmlns:a16="http://schemas.microsoft.com/office/drawing/2014/main" id="{713546BB-C76D-499C-B817-BA83DE1EC417}"/>
              </a:ext>
            </a:extLst>
          </p:cNvPr>
          <p:cNvSpPr>
            <a:spLocks noGrp="1"/>
          </p:cNvSpPr>
          <p:nvPr>
            <p:ph idx="1"/>
          </p:nvPr>
        </p:nvSpPr>
        <p:spPr>
          <a:xfrm>
            <a:off x="8411675" y="1524000"/>
            <a:ext cx="3018325" cy="4572001"/>
          </a:xfrm>
        </p:spPr>
        <p:txBody>
          <a:bodyPr>
            <a:normAutofit/>
          </a:bodyPr>
          <a:lstStyle/>
          <a:p>
            <a:r>
              <a:rPr lang="en-US" sz="2400"/>
              <a:t>Lyric project scrapped	</a:t>
            </a:r>
          </a:p>
          <a:p>
            <a:pPr lvl="1"/>
            <a:r>
              <a:rPr lang="en-US"/>
              <a:t>Already </a:t>
            </a:r>
            <a:r>
              <a:rPr lang="en-US" dirty="0"/>
              <a:t>been done</a:t>
            </a:r>
          </a:p>
          <a:p>
            <a:pPr lvl="1"/>
            <a:r>
              <a:rPr lang="en-US" dirty="0"/>
              <a:t>Data </a:t>
            </a:r>
            <a:r>
              <a:rPr lang="en-US"/>
              <a:t>set availability</a:t>
            </a:r>
          </a:p>
          <a:p>
            <a:pPr lvl="1"/>
            <a:endParaRPr lang="en-US"/>
          </a:p>
        </p:txBody>
      </p:sp>
    </p:spTree>
    <p:extLst>
      <p:ext uri="{BB962C8B-B14F-4D97-AF65-F5344CB8AC3E}">
        <p14:creationId xmlns:p14="http://schemas.microsoft.com/office/powerpoint/2010/main" val="2283313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0" name="Content Placeholder 2">
            <a:extLst>
              <a:ext uri="{FF2B5EF4-FFF2-40B4-BE49-F238E27FC236}">
                <a16:creationId xmlns:a16="http://schemas.microsoft.com/office/drawing/2014/main" id="{62A2858A-0152-4951-88D2-92A34A3DE23A}"/>
              </a:ext>
            </a:extLst>
          </p:cNvPr>
          <p:cNvSpPr>
            <a:spLocks noGrp="1"/>
          </p:cNvSpPr>
          <p:nvPr>
            <p:ph idx="1"/>
          </p:nvPr>
        </p:nvSpPr>
        <p:spPr>
          <a:xfrm>
            <a:off x="762000" y="2286000"/>
            <a:ext cx="5334000" cy="3810001"/>
          </a:xfrm>
        </p:spPr>
        <p:txBody>
          <a:bodyPr>
            <a:normAutofit/>
          </a:bodyPr>
          <a:lstStyle/>
          <a:p>
            <a:r>
              <a:rPr lang="en-US" sz="2400" dirty="0"/>
              <a:t>Data set was limited to 10 years</a:t>
            </a:r>
          </a:p>
          <a:p>
            <a:r>
              <a:rPr lang="en-US" sz="2400" dirty="0"/>
              <a:t>Many other factors to be studied</a:t>
            </a:r>
          </a:p>
          <a:p>
            <a:pPr lvl="1"/>
            <a:r>
              <a:rPr lang="en-US" dirty="0"/>
              <a:t>Ratings by genre</a:t>
            </a:r>
          </a:p>
          <a:p>
            <a:pPr lvl="1"/>
            <a:r>
              <a:rPr lang="en-US" dirty="0"/>
              <a:t>Time of year released</a:t>
            </a:r>
          </a:p>
          <a:p>
            <a:pPr lvl="1"/>
            <a:r>
              <a:rPr lang="en-US" dirty="0"/>
              <a:t>Influence of various types of marketing</a:t>
            </a:r>
          </a:p>
        </p:txBody>
      </p:sp>
      <p:sp>
        <p:nvSpPr>
          <p:cNvPr id="2" name="Title 1">
            <a:extLst>
              <a:ext uri="{FF2B5EF4-FFF2-40B4-BE49-F238E27FC236}">
                <a16:creationId xmlns:a16="http://schemas.microsoft.com/office/drawing/2014/main" id="{5019DEAA-2020-4EFB-BFF7-9D13D0FC07E2}"/>
              </a:ext>
            </a:extLst>
          </p:cNvPr>
          <p:cNvSpPr>
            <a:spLocks noGrp="1"/>
          </p:cNvSpPr>
          <p:nvPr>
            <p:ph type="title"/>
          </p:nvPr>
        </p:nvSpPr>
        <p:spPr>
          <a:xfrm>
            <a:off x="762000" y="762000"/>
            <a:ext cx="5334000" cy="1524000"/>
          </a:xfrm>
        </p:spPr>
        <p:txBody>
          <a:bodyPr>
            <a:normAutofit/>
          </a:bodyPr>
          <a:lstStyle/>
          <a:p>
            <a:r>
              <a:rPr lang="en-US" sz="3200"/>
              <a:t>Limitations</a:t>
            </a:r>
          </a:p>
        </p:txBody>
      </p:sp>
      <p:pic>
        <p:nvPicPr>
          <p:cNvPr id="7" name="Graphic 6" descr="Film reel">
            <a:extLst>
              <a:ext uri="{FF2B5EF4-FFF2-40B4-BE49-F238E27FC236}">
                <a16:creationId xmlns:a16="http://schemas.microsoft.com/office/drawing/2014/main" id="{41A1084A-828D-441B-BE6F-BD902A6503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00" y="771525"/>
            <a:ext cx="5334000" cy="5334000"/>
          </a:xfrm>
          <a:prstGeom prst="rect">
            <a:avLst/>
          </a:prstGeom>
        </p:spPr>
      </p:pic>
    </p:spTree>
    <p:extLst>
      <p:ext uri="{BB962C8B-B14F-4D97-AF65-F5344CB8AC3E}">
        <p14:creationId xmlns:p14="http://schemas.microsoft.com/office/powerpoint/2010/main" val="27746576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3128-E96E-4384-9635-FEE366821B36}"/>
              </a:ext>
            </a:extLst>
          </p:cNvPr>
          <p:cNvSpPr>
            <a:spLocks noGrp="1"/>
          </p:cNvSpPr>
          <p:nvPr>
            <p:ph type="title"/>
          </p:nvPr>
        </p:nvSpPr>
        <p:spPr/>
        <p:txBody>
          <a:bodyPr/>
          <a:lstStyle/>
          <a:p>
            <a:pPr algn="ctr"/>
            <a:r>
              <a:rPr lang="en-US" dirty="0"/>
              <a:t>Q&amp;A</a:t>
            </a:r>
          </a:p>
        </p:txBody>
      </p:sp>
      <p:pic>
        <p:nvPicPr>
          <p:cNvPr id="1026" name="Picture 2" descr="Mean Girls Raise Hand GIF">
            <a:extLst>
              <a:ext uri="{FF2B5EF4-FFF2-40B4-BE49-F238E27FC236}">
                <a16:creationId xmlns:a16="http://schemas.microsoft.com/office/drawing/2014/main" id="{88C322D0-45E0-4716-8799-F91EB404DBC6}"/>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101829" y="2286000"/>
            <a:ext cx="5988341" cy="336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357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2484-9548-40CD-A076-259153E153AD}"/>
              </a:ext>
            </a:extLst>
          </p:cNvPr>
          <p:cNvSpPr>
            <a:spLocks noGrp="1"/>
          </p:cNvSpPr>
          <p:nvPr>
            <p:ph type="title"/>
          </p:nvPr>
        </p:nvSpPr>
        <p:spPr/>
        <p:txBody>
          <a:bodyPr/>
          <a:lstStyle/>
          <a:p>
            <a:pPr algn="ctr"/>
            <a:r>
              <a:rPr lang="en-US" dirty="0"/>
              <a:t>Results and Findings</a:t>
            </a:r>
          </a:p>
        </p:txBody>
      </p:sp>
      <p:sp>
        <p:nvSpPr>
          <p:cNvPr id="3" name="Content Placeholder 2">
            <a:extLst>
              <a:ext uri="{FF2B5EF4-FFF2-40B4-BE49-F238E27FC236}">
                <a16:creationId xmlns:a16="http://schemas.microsoft.com/office/drawing/2014/main" id="{6A12BB64-34C0-4AD6-ACB6-8F8C6053BE64}"/>
              </a:ext>
            </a:extLst>
          </p:cNvPr>
          <p:cNvSpPr>
            <a:spLocks noGrp="1"/>
          </p:cNvSpPr>
          <p:nvPr>
            <p:ph idx="1"/>
          </p:nvPr>
        </p:nvSpPr>
        <p:spPr/>
        <p:txBody>
          <a:bodyPr/>
          <a:lstStyle/>
          <a:p>
            <a:pPr marL="0" indent="0">
              <a:buNone/>
            </a:pPr>
            <a:r>
              <a:rPr lang="en-US" dirty="0"/>
              <a:t>The questions we asked were simply points of interest for each of us as we looked through the available data set.  Each of us were able to answer our questions based on the data set to our satisfaction.  In some cases, an expanded data set would be beneficial to solidify the findings.  </a:t>
            </a:r>
          </a:p>
        </p:txBody>
      </p:sp>
    </p:spTree>
    <p:extLst>
      <p:ext uri="{BB962C8B-B14F-4D97-AF65-F5344CB8AC3E}">
        <p14:creationId xmlns:p14="http://schemas.microsoft.com/office/powerpoint/2010/main" val="342955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5E704EA5-ABA1-4DE5-A06D-A0BBD43479B1}"/>
              </a:ext>
            </a:extLst>
          </p:cNvPr>
          <p:cNvSpPr>
            <a:spLocks noGrp="1"/>
          </p:cNvSpPr>
          <p:nvPr>
            <p:ph type="title"/>
          </p:nvPr>
        </p:nvSpPr>
        <p:spPr>
          <a:xfrm>
            <a:off x="718750" y="762000"/>
            <a:ext cx="3048001" cy="2286000"/>
          </a:xfrm>
        </p:spPr>
        <p:txBody>
          <a:bodyPr anchor="t">
            <a:normAutofit/>
          </a:bodyPr>
          <a:lstStyle/>
          <a:p>
            <a:r>
              <a:rPr lang="en-US" sz="3200"/>
              <a:t>Data Cleanup &amp; Exploration</a:t>
            </a:r>
          </a:p>
        </p:txBody>
      </p:sp>
      <p:sp>
        <p:nvSpPr>
          <p:cNvPr id="15" name="Freeform: Shape 14">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44458CBB-545E-4B31-8AB8-6E185B0DDA72}"/>
              </a:ext>
            </a:extLst>
          </p:cNvPr>
          <p:cNvGraphicFramePr>
            <a:graphicFrameLocks noGrp="1"/>
          </p:cNvGraphicFramePr>
          <p:nvPr>
            <p:ph idx="1"/>
            <p:extLst>
              <p:ext uri="{D42A27DB-BD31-4B8C-83A1-F6EECF244321}">
                <p14:modId xmlns:p14="http://schemas.microsoft.com/office/powerpoint/2010/main" val="4113964233"/>
              </p:ext>
            </p:extLst>
          </p:nvPr>
        </p:nvGraphicFramePr>
        <p:xfrm>
          <a:off x="4572000" y="1524000"/>
          <a:ext cx="6858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9690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6" name="Freeform: Shape 15">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8" name="Freeform: Shape 17">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0" name="Rectangle 1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EC7EB3B9-ED84-459B-997A-A6C8A48CDD16}"/>
              </a:ext>
            </a:extLst>
          </p:cNvPr>
          <p:cNvPicPr>
            <a:picLocks noGrp="1" noChangeAspect="1"/>
          </p:cNvPicPr>
          <p:nvPr>
            <p:ph idx="1"/>
          </p:nvPr>
        </p:nvPicPr>
        <p:blipFill rotWithShape="1">
          <a:blip r:embed="rId2"/>
          <a:srcRect l="17877" r="1" b="9092"/>
          <a:stretch/>
        </p:blipFill>
        <p:spPr>
          <a:xfrm>
            <a:off x="20" y="10"/>
            <a:ext cx="12207220" cy="6857990"/>
          </a:xfrm>
          <a:prstGeom prst="rect">
            <a:avLst/>
          </a:prstGeom>
        </p:spPr>
      </p:pic>
      <p:sp>
        <p:nvSpPr>
          <p:cNvPr id="22" name="Freeform: Shape 21">
            <a:extLst>
              <a:ext uri="{FF2B5EF4-FFF2-40B4-BE49-F238E27FC236}">
                <a16:creationId xmlns:a16="http://schemas.microsoft.com/office/drawing/2014/main" id="{15A93C08-5026-4474-A6D5-87A03C135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645CE3A2-433C-4EFE-8945-BCB0AD8AE1FA}"/>
              </a:ext>
            </a:extLst>
          </p:cNvPr>
          <p:cNvSpPr>
            <a:spLocks noGrp="1"/>
          </p:cNvSpPr>
          <p:nvPr>
            <p:ph type="title"/>
          </p:nvPr>
        </p:nvSpPr>
        <p:spPr>
          <a:xfrm>
            <a:off x="761999" y="867878"/>
            <a:ext cx="4127635" cy="2828223"/>
          </a:xfrm>
        </p:spPr>
        <p:txBody>
          <a:bodyPr vert="horz" lIns="91440" tIns="45720" rIns="91440" bIns="45720" rtlCol="0" anchor="b">
            <a:normAutofit/>
          </a:bodyPr>
          <a:lstStyle/>
          <a:p>
            <a:r>
              <a:rPr lang="en-US" kern="1200">
                <a:solidFill>
                  <a:schemeClr val="tx1"/>
                </a:solidFill>
                <a:latin typeface="+mj-lt"/>
                <a:ea typeface="+mj-ea"/>
                <a:cs typeface="+mj-cs"/>
              </a:rPr>
              <a:t>Data Analysis</a:t>
            </a:r>
          </a:p>
        </p:txBody>
      </p:sp>
    </p:spTree>
    <p:extLst>
      <p:ext uri="{BB962C8B-B14F-4D97-AF65-F5344CB8AC3E}">
        <p14:creationId xmlns:p14="http://schemas.microsoft.com/office/powerpoint/2010/main" val="1127497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95E8271-D5FF-4A58-A151-6D825CF02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39897" cy="3809999"/>
          </a:xfrm>
          <a:custGeom>
            <a:avLst/>
            <a:gdLst>
              <a:gd name="connsiteX0" fmla="*/ 0 w 4939897"/>
              <a:gd name="connsiteY0" fmla="*/ 0 h 1934415"/>
              <a:gd name="connsiteX1" fmla="*/ 4465929 w 4939897"/>
              <a:gd name="connsiteY1" fmla="*/ 0 h 1934415"/>
              <a:gd name="connsiteX2" fmla="*/ 4488924 w 4939897"/>
              <a:gd name="connsiteY2" fmla="*/ 19060 h 1934415"/>
              <a:gd name="connsiteX3" fmla="*/ 4930284 w 4939897"/>
              <a:gd name="connsiteY3" fmla="*/ 902192 h 1934415"/>
              <a:gd name="connsiteX4" fmla="*/ 4062070 w 4939897"/>
              <a:gd name="connsiteY4" fmla="*/ 1639180 h 1934415"/>
              <a:gd name="connsiteX5" fmla="*/ 2991177 w 4939897"/>
              <a:gd name="connsiteY5" fmla="*/ 1934355 h 1934415"/>
              <a:gd name="connsiteX6" fmla="*/ 1001442 w 4939897"/>
              <a:gd name="connsiteY6" fmla="*/ 1260124 h 1934415"/>
              <a:gd name="connsiteX7" fmla="*/ 294151 w 4939897"/>
              <a:gd name="connsiteY7" fmla="*/ 1060052 h 1934415"/>
              <a:gd name="connsiteX8" fmla="*/ 0 w 4939897"/>
              <a:gd name="connsiteY8" fmla="*/ 989104 h 1934415"/>
              <a:gd name="connsiteX9" fmla="*/ 0 w 4939897"/>
              <a:gd name="connsiteY9" fmla="*/ 0 h 19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9897" h="1934415">
                <a:moveTo>
                  <a:pt x="0" y="0"/>
                </a:moveTo>
                <a:lnTo>
                  <a:pt x="4465929" y="0"/>
                </a:lnTo>
                <a:lnTo>
                  <a:pt x="4488924" y="19060"/>
                </a:lnTo>
                <a:cubicBezTo>
                  <a:pt x="4783094" y="277980"/>
                  <a:pt x="4987466" y="609911"/>
                  <a:pt x="4930284" y="902192"/>
                </a:cubicBezTo>
                <a:cubicBezTo>
                  <a:pt x="4861323" y="1254367"/>
                  <a:pt x="4448191" y="1461726"/>
                  <a:pt x="4062070" y="1639180"/>
                </a:cubicBezTo>
                <a:cubicBezTo>
                  <a:pt x="3741231" y="1786528"/>
                  <a:pt x="3401594" y="1937890"/>
                  <a:pt x="2991177" y="1934355"/>
                </a:cubicBezTo>
                <a:cubicBezTo>
                  <a:pt x="2307904" y="1928562"/>
                  <a:pt x="1665224" y="1509149"/>
                  <a:pt x="1001442" y="1260124"/>
                </a:cubicBezTo>
                <a:cubicBezTo>
                  <a:pt x="806589" y="1187040"/>
                  <a:pt x="560285" y="1124281"/>
                  <a:pt x="294151" y="1060052"/>
                </a:cubicBezTo>
                <a:lnTo>
                  <a:pt x="0" y="989104"/>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Avenir Next LT Pro" panose="020B0504020202020204" pitchFamily="34" charset="0"/>
            </a:endParaRPr>
          </a:p>
        </p:txBody>
      </p:sp>
      <p:sp>
        <p:nvSpPr>
          <p:cNvPr id="2" name="Title 1">
            <a:extLst>
              <a:ext uri="{FF2B5EF4-FFF2-40B4-BE49-F238E27FC236}">
                <a16:creationId xmlns:a16="http://schemas.microsoft.com/office/drawing/2014/main" id="{11908C69-41E1-4876-9606-B0BDA06850CB}"/>
              </a:ext>
            </a:extLst>
          </p:cNvPr>
          <p:cNvSpPr>
            <a:spLocks noGrp="1"/>
          </p:cNvSpPr>
          <p:nvPr>
            <p:ph type="title"/>
          </p:nvPr>
        </p:nvSpPr>
        <p:spPr>
          <a:xfrm>
            <a:off x="718750" y="762000"/>
            <a:ext cx="3853249" cy="2286000"/>
          </a:xfrm>
        </p:spPr>
        <p:txBody>
          <a:bodyPr anchor="t">
            <a:normAutofit/>
          </a:bodyPr>
          <a:lstStyle/>
          <a:p>
            <a:r>
              <a:rPr lang="en-US" sz="3200">
                <a:solidFill>
                  <a:srgbClr val="FFFFFF"/>
                </a:solidFill>
              </a:rPr>
              <a:t>1. Are there any recurring themes of the plots of the highest grossing movies 2008-2018?</a:t>
            </a:r>
          </a:p>
        </p:txBody>
      </p:sp>
      <p:sp>
        <p:nvSpPr>
          <p:cNvPr id="13" name="Freeform: Shape 12">
            <a:extLst>
              <a:ext uri="{FF2B5EF4-FFF2-40B4-BE49-F238E27FC236}">
                <a16:creationId xmlns:a16="http://schemas.microsoft.com/office/drawing/2014/main" id="{E65E7DAE-0831-45F9-BBA2-9BBD2E397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5" name="Freeform: Shape 14">
            <a:extLst>
              <a:ext uri="{FF2B5EF4-FFF2-40B4-BE49-F238E27FC236}">
                <a16:creationId xmlns:a16="http://schemas.microsoft.com/office/drawing/2014/main" id="{F493E929-55A8-46F3-836C-1C37C8975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graphicFrame>
        <p:nvGraphicFramePr>
          <p:cNvPr id="5" name="Content Placeholder 2">
            <a:extLst>
              <a:ext uri="{FF2B5EF4-FFF2-40B4-BE49-F238E27FC236}">
                <a16:creationId xmlns:a16="http://schemas.microsoft.com/office/drawing/2014/main" id="{BF465540-5603-490B-81C0-92C42A345B0D}"/>
              </a:ext>
            </a:extLst>
          </p:cNvPr>
          <p:cNvGraphicFramePr>
            <a:graphicFrameLocks noGrp="1"/>
          </p:cNvGraphicFramePr>
          <p:nvPr>
            <p:ph idx="1"/>
            <p:extLst>
              <p:ext uri="{D42A27DB-BD31-4B8C-83A1-F6EECF244321}">
                <p14:modId xmlns:p14="http://schemas.microsoft.com/office/powerpoint/2010/main" val="3192714296"/>
              </p:ext>
            </p:extLst>
          </p:nvPr>
        </p:nvGraphicFramePr>
        <p:xfrm>
          <a:off x="5290748" y="771726"/>
          <a:ext cx="6139252" cy="5324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9177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8" name="Freeform: Shape 27">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30" name="Freeform: Shape 29">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32" name="Rectangle 31">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55AD351-D88E-4E8E-8C98-14EF8EC308C8}"/>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Recurring Plot Themes</a:t>
            </a:r>
          </a:p>
        </p:txBody>
      </p:sp>
      <p:sp>
        <p:nvSpPr>
          <p:cNvPr id="34" name="Freeform: Shape 33">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44" name="Group 35">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45" name="Freeform: Shape 36">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46" name="Freeform: Shape 37">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4" name="Picture 3" descr="A close up of a newspaper&#10;&#10;Description automatically generated">
            <a:extLst>
              <a:ext uri="{FF2B5EF4-FFF2-40B4-BE49-F238E27FC236}">
                <a16:creationId xmlns:a16="http://schemas.microsoft.com/office/drawing/2014/main" id="{44B244BA-26B6-4E6A-89C5-D24D3E74C6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7680" y="299365"/>
            <a:ext cx="6259270" cy="6259270"/>
          </a:xfrm>
          <a:prstGeom prst="rect">
            <a:avLst/>
          </a:prstGeom>
        </p:spPr>
      </p:pic>
    </p:spTree>
    <p:extLst>
      <p:ext uri="{BB962C8B-B14F-4D97-AF65-F5344CB8AC3E}">
        <p14:creationId xmlns:p14="http://schemas.microsoft.com/office/powerpoint/2010/main" val="1976726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ED26809-1722-4B17-8E80-8A076B0BC005}"/>
              </a:ext>
            </a:extLst>
          </p:cNvPr>
          <p:cNvSpPr>
            <a:spLocks noGrp="1"/>
          </p:cNvSpPr>
          <p:nvPr>
            <p:ph type="title"/>
          </p:nvPr>
        </p:nvSpPr>
        <p:spPr>
          <a:xfrm>
            <a:off x="762000" y="1524000"/>
            <a:ext cx="10668000" cy="2286000"/>
          </a:xfrm>
        </p:spPr>
        <p:txBody>
          <a:bodyPr vert="horz" lIns="91440" tIns="45720" rIns="91440" bIns="45720" rtlCol="0" anchor="b">
            <a:normAutofit/>
          </a:bodyPr>
          <a:lstStyle/>
          <a:p>
            <a:r>
              <a:rPr lang="en-US" kern="1200">
                <a:solidFill>
                  <a:schemeClr val="tx1"/>
                </a:solidFill>
                <a:latin typeface="+mj-lt"/>
                <a:ea typeface="+mj-ea"/>
                <a:cs typeface="+mj-cs"/>
              </a:rPr>
              <a:t>2. What actors and films returned the highest total worldwide gross movie sales?</a:t>
            </a:r>
          </a:p>
        </p:txBody>
      </p:sp>
      <p:sp>
        <p:nvSpPr>
          <p:cNvPr id="16" name="Freeform: Shape 15">
            <a:extLst>
              <a:ext uri="{FF2B5EF4-FFF2-40B4-BE49-F238E27FC236}">
                <a16:creationId xmlns:a16="http://schemas.microsoft.com/office/drawing/2014/main" id="{00572931-961B-4A48-8B38-E9A9DB6E8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18" name="Freeform: Shape 17">
            <a:extLst>
              <a:ext uri="{FF2B5EF4-FFF2-40B4-BE49-F238E27FC236}">
                <a16:creationId xmlns:a16="http://schemas.microsoft.com/office/drawing/2014/main" id="{0F29AAD2-96E3-4A6F-9A5E-B6B9E7E11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3906" y="5720962"/>
            <a:ext cx="4228094" cy="1137038"/>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0" name="Freeform: Shape 19">
            <a:extLst>
              <a:ext uri="{FF2B5EF4-FFF2-40B4-BE49-F238E27FC236}">
                <a16:creationId xmlns:a16="http://schemas.microsoft.com/office/drawing/2014/main" id="{4EC84841-2631-44D2-A01B-6AF0CF7F7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3921" y="5620196"/>
            <a:ext cx="5038078" cy="1237805"/>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prstClr val="white"/>
              </a:solidFill>
              <a:effectLst/>
              <a:uLnTx/>
              <a:uFillTx/>
              <a:latin typeface="Avenir Next LT Pro Light"/>
            </a:endParaRPr>
          </a:p>
        </p:txBody>
      </p:sp>
    </p:spTree>
    <p:extLst>
      <p:ext uri="{BB962C8B-B14F-4D97-AF65-F5344CB8AC3E}">
        <p14:creationId xmlns:p14="http://schemas.microsoft.com/office/powerpoint/2010/main" val="1402592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3E9B86C0-FDA1-4FEB-807F-B6CA59CE8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17019"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C0D5C6C8-44AB-4280-985F-57989B92D016}"/>
              </a:ext>
            </a:extLst>
          </p:cNvPr>
          <p:cNvSpPr>
            <a:spLocks noGrp="1"/>
          </p:cNvSpPr>
          <p:nvPr>
            <p:ph idx="1"/>
          </p:nvPr>
        </p:nvSpPr>
        <p:spPr>
          <a:xfrm>
            <a:off x="457399" y="1698771"/>
            <a:ext cx="10473457" cy="4472095"/>
          </a:xfrm>
        </p:spPr>
        <p:txBody>
          <a:bodyPr>
            <a:normAutofit/>
          </a:bodyPr>
          <a:lstStyle/>
          <a:p>
            <a:pPr>
              <a:lnSpc>
                <a:spcPct val="115000"/>
              </a:lnSpc>
            </a:pPr>
            <a:r>
              <a:rPr lang="en-US" sz="2400" dirty="0"/>
              <a:t>1. Zoe Saldana</a:t>
            </a:r>
          </a:p>
          <a:p>
            <a:pPr lvl="1">
              <a:lnSpc>
                <a:spcPct val="115000"/>
              </a:lnSpc>
            </a:pPr>
            <a:r>
              <a:rPr lang="en-US" sz="1400" dirty="0"/>
              <a:t>Average worldwide gross: $1.3B</a:t>
            </a:r>
          </a:p>
          <a:p>
            <a:pPr>
              <a:lnSpc>
                <a:spcPct val="115000"/>
              </a:lnSpc>
            </a:pPr>
            <a:r>
              <a:rPr lang="en-US" sz="2400" dirty="0"/>
              <a:t>2. Michael Gambon</a:t>
            </a:r>
          </a:p>
          <a:p>
            <a:pPr lvl="1">
              <a:lnSpc>
                <a:spcPct val="115000"/>
              </a:lnSpc>
            </a:pPr>
            <a:r>
              <a:rPr lang="en-US" sz="1400" dirty="0"/>
              <a:t>Average worldwide gross: $1.1B</a:t>
            </a:r>
          </a:p>
          <a:p>
            <a:pPr>
              <a:lnSpc>
                <a:spcPct val="115000"/>
              </a:lnSpc>
            </a:pPr>
            <a:r>
              <a:rPr lang="en-US" sz="2400" dirty="0"/>
              <a:t>3. Christian Bale: played in The Dark Knight and The Dark Knight Rises</a:t>
            </a:r>
          </a:p>
          <a:p>
            <a:pPr lvl="1">
              <a:lnSpc>
                <a:spcPct val="115000"/>
              </a:lnSpc>
            </a:pPr>
            <a:r>
              <a:rPr lang="en-US" sz="1400" dirty="0"/>
              <a:t>Average worldwide gross: $ 1.0B</a:t>
            </a:r>
          </a:p>
          <a:p>
            <a:pPr>
              <a:lnSpc>
                <a:spcPct val="115000"/>
              </a:lnSpc>
            </a:pPr>
            <a:r>
              <a:rPr lang="en-US" sz="2400" dirty="0"/>
              <a:t>4. Johnny Depp played in 2 Pirates of the Caribbean </a:t>
            </a:r>
          </a:p>
          <a:p>
            <a:pPr lvl="1">
              <a:lnSpc>
                <a:spcPct val="115000"/>
              </a:lnSpc>
            </a:pPr>
            <a:r>
              <a:rPr lang="en-US" sz="1400" dirty="0"/>
              <a:t>Average worldwide gross: $1.0B</a:t>
            </a:r>
          </a:p>
          <a:p>
            <a:pPr>
              <a:lnSpc>
                <a:spcPct val="115000"/>
              </a:lnSpc>
            </a:pPr>
            <a:r>
              <a:rPr lang="en-US" sz="2400" dirty="0"/>
              <a:t>The rest of the top 10 actors came from 2 movie franchises</a:t>
            </a:r>
          </a:p>
          <a:p>
            <a:pPr lvl="1">
              <a:lnSpc>
                <a:spcPct val="115000"/>
              </a:lnSpc>
            </a:pPr>
            <a:r>
              <a:rPr lang="en-US" sz="1400" dirty="0"/>
              <a:t>Transformers and The Hobbit</a:t>
            </a:r>
          </a:p>
          <a:p>
            <a:pPr>
              <a:lnSpc>
                <a:spcPct val="115000"/>
              </a:lnSpc>
            </a:pPr>
            <a:endParaRPr lang="en-US" sz="2400" dirty="0"/>
          </a:p>
        </p:txBody>
      </p:sp>
      <p:sp>
        <p:nvSpPr>
          <p:cNvPr id="2" name="Title 1">
            <a:extLst>
              <a:ext uri="{FF2B5EF4-FFF2-40B4-BE49-F238E27FC236}">
                <a16:creationId xmlns:a16="http://schemas.microsoft.com/office/drawing/2014/main" id="{9AA068D9-AA64-4C15-8BF3-87A1F1285422}"/>
              </a:ext>
            </a:extLst>
          </p:cNvPr>
          <p:cNvSpPr>
            <a:spLocks noGrp="1"/>
          </p:cNvSpPr>
          <p:nvPr>
            <p:ph type="title"/>
          </p:nvPr>
        </p:nvSpPr>
        <p:spPr>
          <a:xfrm>
            <a:off x="457399" y="343185"/>
            <a:ext cx="6335086" cy="1524000"/>
          </a:xfrm>
        </p:spPr>
        <p:txBody>
          <a:bodyPr>
            <a:normAutofit/>
          </a:bodyPr>
          <a:lstStyle/>
          <a:p>
            <a:r>
              <a:rPr lang="en-US" sz="2500" dirty="0"/>
              <a:t>Top 10 actors based on average gross sales per movie, played in at least 2 movies</a:t>
            </a:r>
            <a:br>
              <a:rPr lang="en-US" sz="2500" dirty="0"/>
            </a:br>
            <a:endParaRPr lang="en-US" sz="2500" dirty="0"/>
          </a:p>
        </p:txBody>
      </p:sp>
    </p:spTree>
    <p:extLst>
      <p:ext uri="{BB962C8B-B14F-4D97-AF65-F5344CB8AC3E}">
        <p14:creationId xmlns:p14="http://schemas.microsoft.com/office/powerpoint/2010/main" val="766768877"/>
      </p:ext>
    </p:extLst>
  </p:cSld>
  <p:clrMapOvr>
    <a:masterClrMapping/>
  </p:clrMapOvr>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20</TotalTime>
  <Words>643</Words>
  <Application>Microsoft Office PowerPoint</Application>
  <PresentationFormat>Widescreen</PresentationFormat>
  <Paragraphs>78</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Avenir Next LT Pro</vt:lpstr>
      <vt:lpstr>Avenir Next LT Pro Light</vt:lpstr>
      <vt:lpstr>Sitka Subheading</vt:lpstr>
      <vt:lpstr>PebbleVTI</vt:lpstr>
      <vt:lpstr>Highest Grossing Movie Analysis (2008-2018)</vt:lpstr>
      <vt:lpstr>Core Hypothesis</vt:lpstr>
      <vt:lpstr>Results and Findings</vt:lpstr>
      <vt:lpstr>Data Cleanup &amp; Exploration</vt:lpstr>
      <vt:lpstr>Data Analysis</vt:lpstr>
      <vt:lpstr>1. Are there any recurring themes of the plots of the highest grossing movies 2008-2018?</vt:lpstr>
      <vt:lpstr>Recurring Plot Themes</vt:lpstr>
      <vt:lpstr>2. What actors and films returned the highest total worldwide gross movie sales?</vt:lpstr>
      <vt:lpstr>Top 10 actors based on average gross sales per movie, played in at least 2 movies </vt:lpstr>
      <vt:lpstr>Top Grossing Movies</vt:lpstr>
      <vt:lpstr>PowerPoint Presentation</vt:lpstr>
      <vt:lpstr>Top Grossing Actors</vt:lpstr>
      <vt:lpstr>PowerPoint Presentation</vt:lpstr>
      <vt:lpstr>Top Grossing Movies</vt:lpstr>
      <vt:lpstr>3. Which scoring model, if any,  is most reflective of the financial success of the movie?</vt:lpstr>
      <vt:lpstr>Scatter plot that leads to inconclusive results</vt:lpstr>
      <vt:lpstr>Correlation Data</vt:lpstr>
      <vt:lpstr>Linear Regression reveals?</vt:lpstr>
      <vt:lpstr>Linear Regression by Gross Group</vt:lpstr>
      <vt:lpstr>PowerPoint Presentation</vt:lpstr>
      <vt:lpstr>4. What are the most profitable movie genres?</vt:lpstr>
      <vt:lpstr>PowerPoint Presentation</vt:lpstr>
      <vt:lpstr>PowerPoint Presentation</vt:lpstr>
      <vt:lpstr>PowerPoint Presentation</vt:lpstr>
      <vt:lpstr>Post Mortem: Failed Project</vt:lpstr>
      <vt:lpstr>Limitations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Highest Grossing Movie Analysis (2008-2018)</dc:title>
  <dc:creator>Nathan</dc:creator>
  <cp:lastModifiedBy>Veronica Hamilton</cp:lastModifiedBy>
  <cp:revision>9</cp:revision>
  <dcterms:created xsi:type="dcterms:W3CDTF">2020-07-30T04:02:31Z</dcterms:created>
  <dcterms:modified xsi:type="dcterms:W3CDTF">2020-07-30T17:52:31Z</dcterms:modified>
</cp:coreProperties>
</file>